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0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1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3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4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0" r:id="rId1"/>
    <p:sldMasterId id="2147483764" r:id="rId2"/>
    <p:sldMasterId id="2147483779" r:id="rId3"/>
    <p:sldMasterId id="2147483674" r:id="rId4"/>
    <p:sldMasterId id="2147483704" r:id="rId5"/>
    <p:sldMasterId id="2147483684" r:id="rId6"/>
    <p:sldMasterId id="2147483714" r:id="rId7"/>
    <p:sldMasterId id="2147483664" r:id="rId8"/>
    <p:sldMasterId id="2147483789" r:id="rId9"/>
    <p:sldMasterId id="2147483744" r:id="rId10"/>
    <p:sldMasterId id="2147483754" r:id="rId11"/>
    <p:sldMasterId id="2147483734" r:id="rId12"/>
    <p:sldMasterId id="2147483724" r:id="rId13"/>
    <p:sldMasterId id="2147483810" r:id="rId14"/>
    <p:sldMasterId id="2147483824" r:id="rId15"/>
  </p:sldMasterIdLst>
  <p:sldIdLst>
    <p:sldId id="257" r:id="rId16"/>
    <p:sldId id="256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</p:sldIdLst>
  <p:sldSz cx="9144000" cy="6858000" type="screen4x3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49">
          <p15:clr>
            <a:srgbClr val="A4A3A4"/>
          </p15:clr>
        </p15:guide>
        <p15:guide id="2" orient="horz" pos="1303">
          <p15:clr>
            <a:srgbClr val="A4A3A4"/>
          </p15:clr>
        </p15:guide>
        <p15:guide id="3" orient="horz" pos="631">
          <p15:clr>
            <a:srgbClr val="A4A3A4"/>
          </p15:clr>
        </p15:guide>
        <p15:guide id="4" orient="horz" pos="460">
          <p15:clr>
            <a:srgbClr val="A4A3A4"/>
          </p15:clr>
        </p15:guide>
        <p15:guide id="5" orient="horz" pos="70">
          <p15:clr>
            <a:srgbClr val="A4A3A4"/>
          </p15:clr>
        </p15:guide>
        <p15:guide id="6" pos="844">
          <p15:clr>
            <a:srgbClr val="A4A3A4"/>
          </p15:clr>
        </p15:guide>
        <p15:guide id="7" pos="5509">
          <p15:clr>
            <a:srgbClr val="A4A3A4"/>
          </p15:clr>
        </p15:guide>
        <p15:guide id="8" pos="2798">
          <p15:clr>
            <a:srgbClr val="A4A3A4"/>
          </p15:clr>
        </p15:guide>
        <p15:guide id="9" pos="4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8C8C8"/>
    <a:srgbClr val="95B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4" autoAdjust="0"/>
    <p:restoredTop sz="90929"/>
  </p:normalViewPr>
  <p:slideViewPr>
    <p:cSldViewPr snapToGrid="0">
      <p:cViewPr varScale="1">
        <p:scale>
          <a:sx n="87" d="100"/>
          <a:sy n="87" d="100"/>
        </p:scale>
        <p:origin x="-656" y="-112"/>
      </p:cViewPr>
      <p:guideLst>
        <p:guide orient="horz" pos="1549"/>
        <p:guide orient="horz" pos="1303"/>
        <p:guide orient="horz" pos="631"/>
        <p:guide orient="horz" pos="460"/>
        <p:guide orient="horz" pos="70"/>
        <p:guide pos="844"/>
        <p:guide pos="5509"/>
        <p:guide pos="2798"/>
        <p:guide pos="4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9.xml"/><Relationship Id="rId20" Type="http://schemas.openxmlformats.org/officeDocument/2006/relationships/slide" Target="slides/slide5.xml"/><Relationship Id="rId21" Type="http://schemas.openxmlformats.org/officeDocument/2006/relationships/slide" Target="slides/slide6.xml"/><Relationship Id="rId22" Type="http://schemas.openxmlformats.org/officeDocument/2006/relationships/slide" Target="slides/slide7.xml"/><Relationship Id="rId23" Type="http://schemas.openxmlformats.org/officeDocument/2006/relationships/slide" Target="slides/slide8.xml"/><Relationship Id="rId24" Type="http://schemas.openxmlformats.org/officeDocument/2006/relationships/slide" Target="slides/slide9.xml"/><Relationship Id="rId25" Type="http://schemas.openxmlformats.org/officeDocument/2006/relationships/slide" Target="slides/slide10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" Target="slides/slide1.xml"/><Relationship Id="rId17" Type="http://schemas.openxmlformats.org/officeDocument/2006/relationships/slide" Target="slides/slide2.xml"/><Relationship Id="rId18" Type="http://schemas.openxmlformats.org/officeDocument/2006/relationships/slide" Target="slides/slide3.xml"/><Relationship Id="rId19" Type="http://schemas.openxmlformats.org/officeDocument/2006/relationships/slide" Target="slides/slide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5.jpe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6.jpe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jpe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8.jpe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9.jpe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0.jpe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1.jpe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2.jpeg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3.jpe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4.jpe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5.jpe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16.jpe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17.jpe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18.jpe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19.jpe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21.jpeg"/><Relationship Id="rId3" Type="http://schemas.openxmlformats.org/officeDocument/2006/relationships/image" Target="../media/image22.png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23.jpeg"/><Relationship Id="rId3" Type="http://schemas.openxmlformats.org/officeDocument/2006/relationships/image" Target="../media/image22.png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24.jpeg"/><Relationship Id="rId3" Type="http://schemas.openxmlformats.org/officeDocument/2006/relationships/image" Target="../media/image22.png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25.jpeg"/><Relationship Id="rId3" Type="http://schemas.openxmlformats.org/officeDocument/2006/relationships/image" Target="../media/image22.png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26.jpeg"/><Relationship Id="rId3" Type="http://schemas.openxmlformats.org/officeDocument/2006/relationships/image" Target="../media/image22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21.jpeg"/><Relationship Id="rId3" Type="http://schemas.openxmlformats.org/officeDocument/2006/relationships/image" Target="../media/image27.png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23.jpeg"/><Relationship Id="rId3" Type="http://schemas.openxmlformats.org/officeDocument/2006/relationships/image" Target="../media/image27.png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24.jpeg"/><Relationship Id="rId3" Type="http://schemas.openxmlformats.org/officeDocument/2006/relationships/image" Target="../media/image27.png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25.jpeg"/><Relationship Id="rId3" Type="http://schemas.openxmlformats.org/officeDocument/2006/relationships/image" Target="../media/image27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26.jpeg"/><Relationship Id="rId3" Type="http://schemas.openxmlformats.org/officeDocument/2006/relationships/image" Target="../media/image27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>
                <a:solidFill>
                  <a:srgbClr val="C8C8C8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pic>
        <p:nvPicPr>
          <p:cNvPr id="6" name="Bildobjekt 5" descr="GIH_eng_90mm.tif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695325" y="111125"/>
            <a:ext cx="2800630" cy="7930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pic>
        <p:nvPicPr>
          <p:cNvPr id="5" name="Bildobjekt 4" descr="17057-mallar_6-01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984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pic>
        <p:nvPicPr>
          <p:cNvPr id="6" name="Bildobjekt 5" descr="17057-mallar_9-01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-1699" y="0"/>
            <a:ext cx="9144000" cy="984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pic>
        <p:nvPicPr>
          <p:cNvPr id="5" name="Bildobjekt 4" descr="17057-mallar_10-01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984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pic>
        <p:nvPicPr>
          <p:cNvPr id="6" name="Bildobjekt 5" descr="17057-mallar_8-01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984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>
                <a:solidFill>
                  <a:srgbClr val="95BD0F"/>
                </a:solidFill>
              </a:defRPr>
            </a:lvl1pPr>
          </a:lstStyle>
          <a:p>
            <a:r>
              <a:rPr lang="sv-SE" dirty="0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pic>
        <p:nvPicPr>
          <p:cNvPr id="6" name="Bildobjekt 5" descr="17057-mallar__top_11-01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984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>
                <a:solidFill>
                  <a:srgbClr val="C8C8C8"/>
                </a:solidFill>
              </a:defRPr>
            </a:lvl1pPr>
          </a:lstStyle>
          <a:p>
            <a:r>
              <a:rPr lang="sv-SE" dirty="0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pic>
        <p:nvPicPr>
          <p:cNvPr id="5" name="Bildobjekt 4" descr="17057-mallar_7-01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984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17057-mallar_5-01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17057-mallar_bkg_5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Platshållare för bild 3"/>
          <p:cNvSpPr>
            <a:spLocks noGrp="1"/>
          </p:cNvSpPr>
          <p:nvPr>
            <p:ph type="pic" sz="quarter" idx="10" hasCustomPrompt="1"/>
          </p:nvPr>
        </p:nvSpPr>
        <p:spPr>
          <a:xfrm>
            <a:off x="134938" y="87922"/>
            <a:ext cx="8868385" cy="6635263"/>
          </a:xfrm>
        </p:spPr>
        <p:txBody>
          <a:bodyPr anchor="ctr"/>
          <a:lstStyle>
            <a:lvl1pPr algn="ctr">
              <a:buNone/>
              <a:defRPr baseline="0"/>
            </a:lvl1pPr>
          </a:lstStyle>
          <a:p>
            <a:r>
              <a:rPr lang="sv-SE" dirty="0" smtClean="0"/>
              <a:t>Klicka för att infoga bild</a:t>
            </a:r>
            <a:endParaRPr lang="sv-SE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17057-mallar_4-01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17057-mallar_bkg_4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Platshållare för bild 3"/>
          <p:cNvSpPr>
            <a:spLocks noGrp="1"/>
          </p:cNvSpPr>
          <p:nvPr>
            <p:ph type="pic" sz="quarter" idx="10" hasCustomPrompt="1"/>
          </p:nvPr>
        </p:nvSpPr>
        <p:spPr>
          <a:xfrm>
            <a:off x="134938" y="87922"/>
            <a:ext cx="8868385" cy="6635263"/>
          </a:xfrm>
        </p:spPr>
        <p:txBody>
          <a:bodyPr anchor="ctr"/>
          <a:lstStyle>
            <a:lvl1pPr algn="ctr">
              <a:buNone/>
              <a:defRPr baseline="0"/>
            </a:lvl1pPr>
          </a:lstStyle>
          <a:p>
            <a:r>
              <a:rPr lang="sv-SE" dirty="0" smtClean="0"/>
              <a:t>Klicka för att infoga bild</a:t>
            </a:r>
            <a:endParaRPr lang="sv-SE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17057-mallar_1-01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17057-mallar_bkg_1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Platshållare för bild 3"/>
          <p:cNvSpPr>
            <a:spLocks noGrp="1"/>
          </p:cNvSpPr>
          <p:nvPr>
            <p:ph type="pic" sz="quarter" idx="10" hasCustomPrompt="1"/>
          </p:nvPr>
        </p:nvSpPr>
        <p:spPr>
          <a:xfrm>
            <a:off x="134938" y="87922"/>
            <a:ext cx="8868385" cy="6635263"/>
          </a:xfrm>
        </p:spPr>
        <p:txBody>
          <a:bodyPr anchor="ctr"/>
          <a:lstStyle>
            <a:lvl1pPr algn="ctr">
              <a:buNone/>
              <a:defRPr baseline="0"/>
            </a:lvl1pPr>
          </a:lstStyle>
          <a:p>
            <a:r>
              <a:rPr lang="sv-SE" dirty="0" smtClean="0"/>
              <a:t>Klicka för att infoga bild</a:t>
            </a:r>
            <a:endParaRPr lang="sv-SE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17057-mallar_3-01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17057-mallar_bkg_3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Platshållare för bild 3"/>
          <p:cNvSpPr>
            <a:spLocks noGrp="1"/>
          </p:cNvSpPr>
          <p:nvPr>
            <p:ph type="pic" sz="quarter" idx="10" hasCustomPrompt="1"/>
          </p:nvPr>
        </p:nvSpPr>
        <p:spPr>
          <a:xfrm>
            <a:off x="134938" y="87922"/>
            <a:ext cx="8868385" cy="6635263"/>
          </a:xfrm>
        </p:spPr>
        <p:txBody>
          <a:bodyPr anchor="ctr"/>
          <a:lstStyle>
            <a:lvl1pPr algn="ctr">
              <a:buNone/>
              <a:defRPr baseline="0"/>
            </a:lvl1pPr>
          </a:lstStyle>
          <a:p>
            <a:r>
              <a:rPr lang="sv-SE" dirty="0" smtClean="0"/>
              <a:t>Klicka för att infoga bild</a:t>
            </a:r>
            <a:endParaRPr lang="sv-SE" dirty="0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17057-mallar_11-01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17057-mallar_bkg_11-01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Platshållare för bild 3"/>
          <p:cNvSpPr>
            <a:spLocks noGrp="1"/>
          </p:cNvSpPr>
          <p:nvPr>
            <p:ph type="pic" sz="quarter" idx="10" hasCustomPrompt="1"/>
          </p:nvPr>
        </p:nvSpPr>
        <p:spPr>
          <a:xfrm>
            <a:off x="134938" y="87922"/>
            <a:ext cx="8868385" cy="6635263"/>
          </a:xfrm>
        </p:spPr>
        <p:txBody>
          <a:bodyPr anchor="ctr"/>
          <a:lstStyle>
            <a:lvl1pPr algn="ctr">
              <a:buNone/>
              <a:defRPr baseline="0"/>
            </a:lvl1pPr>
          </a:lstStyle>
          <a:p>
            <a:r>
              <a:rPr lang="sv-SE" dirty="0" smtClean="0"/>
              <a:t>Klicka för att infoga bild</a:t>
            </a:r>
            <a:endParaRPr lang="sv-SE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17057-mallar_2-01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format på bakgrundsrubriken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17057-mallar_bkg_2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Platshållare för bild 3"/>
          <p:cNvSpPr>
            <a:spLocks noGrp="1"/>
          </p:cNvSpPr>
          <p:nvPr>
            <p:ph type="pic" sz="quarter" idx="10" hasCustomPrompt="1"/>
          </p:nvPr>
        </p:nvSpPr>
        <p:spPr>
          <a:xfrm>
            <a:off x="134938" y="87922"/>
            <a:ext cx="8868385" cy="6635263"/>
          </a:xfrm>
        </p:spPr>
        <p:txBody>
          <a:bodyPr anchor="ctr"/>
          <a:lstStyle>
            <a:lvl1pPr algn="ctr">
              <a:buNone/>
              <a:defRPr baseline="0"/>
            </a:lvl1pPr>
          </a:lstStyle>
          <a:p>
            <a:r>
              <a:rPr lang="sv-SE" dirty="0" smtClean="0"/>
              <a:t>Klicka för att infoga bild</a:t>
            </a:r>
            <a:endParaRPr lang="sv-SE" dirty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- Ba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Barn-gymn-09.jpg"/>
          <p:cNvPicPr>
            <a:picLocks noChangeAspect="1"/>
          </p:cNvPicPr>
          <p:nvPr userDrawn="1"/>
        </p:nvPicPr>
        <p:blipFill>
          <a:blip r:embed="rId2" cstate="print"/>
          <a:srcRect b="138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ktangel 6"/>
          <p:cNvSpPr/>
          <p:nvPr userDrawn="1"/>
        </p:nvSpPr>
        <p:spPr bwMode="auto">
          <a:xfrm>
            <a:off x="0" y="1662580"/>
            <a:ext cx="9144000" cy="1928446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37176" y="1779811"/>
            <a:ext cx="4308362" cy="885100"/>
          </a:xfrm>
        </p:spPr>
        <p:txBody>
          <a:bodyPr/>
          <a:lstStyle>
            <a:lvl1pPr>
              <a:defRPr sz="32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Namn på föredrag</a:t>
            </a:r>
            <a:endParaRPr lang="sv-SE" dirty="0"/>
          </a:p>
        </p:txBody>
      </p:sp>
      <p:sp>
        <p:nvSpPr>
          <p:cNvPr id="10" name="Rectangle 1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1825" y="2711795"/>
            <a:ext cx="4303713" cy="8147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Förnamn Efternamn</a:t>
            </a:r>
            <a:endParaRPr lang="sv-SE" dirty="0"/>
          </a:p>
        </p:txBody>
      </p:sp>
      <p:pic>
        <p:nvPicPr>
          <p:cNvPr id="12" name="Bildobjekt 11" descr="200Sv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40704" y="2006338"/>
            <a:ext cx="3052160" cy="116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2851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- Kvinno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Barn-gymn-0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Rektangel 14"/>
          <p:cNvSpPr/>
          <p:nvPr userDrawn="1"/>
        </p:nvSpPr>
        <p:spPr bwMode="auto">
          <a:xfrm>
            <a:off x="0" y="1662580"/>
            <a:ext cx="9144000" cy="1928446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7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37176" y="1779811"/>
            <a:ext cx="4308362" cy="885100"/>
          </a:xfrm>
        </p:spPr>
        <p:txBody>
          <a:bodyPr/>
          <a:lstStyle>
            <a:lvl1pPr>
              <a:defRPr sz="32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Namn på föredrag</a:t>
            </a:r>
            <a:endParaRPr lang="sv-SE" dirty="0"/>
          </a:p>
        </p:txBody>
      </p:sp>
      <p:sp>
        <p:nvSpPr>
          <p:cNvPr id="18" name="Rectangle 1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1825" y="2711795"/>
            <a:ext cx="4303713" cy="8147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Förnamn Efternamn</a:t>
            </a:r>
            <a:endParaRPr lang="sv-SE" dirty="0"/>
          </a:p>
        </p:txBody>
      </p:sp>
      <p:pic>
        <p:nvPicPr>
          <p:cNvPr id="7" name="Bildobjekt 6" descr="200Sv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40704" y="2006338"/>
            <a:ext cx="3052160" cy="116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8944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- Mä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Barn-gymn-0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ktangel 8"/>
          <p:cNvSpPr/>
          <p:nvPr userDrawn="1"/>
        </p:nvSpPr>
        <p:spPr bwMode="auto">
          <a:xfrm>
            <a:off x="0" y="1662580"/>
            <a:ext cx="9144000" cy="1928446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37176" y="1779811"/>
            <a:ext cx="4308362" cy="885100"/>
          </a:xfrm>
        </p:spPr>
        <p:txBody>
          <a:bodyPr/>
          <a:lstStyle>
            <a:lvl1pPr>
              <a:defRPr sz="32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Namn på föredrag</a:t>
            </a:r>
            <a:endParaRPr lang="sv-SE" dirty="0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1825" y="2711795"/>
            <a:ext cx="4303713" cy="8147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Förnamn Efternamn</a:t>
            </a:r>
            <a:endParaRPr lang="sv-SE" dirty="0"/>
          </a:p>
        </p:txBody>
      </p:sp>
      <p:pic>
        <p:nvPicPr>
          <p:cNvPr id="7" name="Bildobjekt 6" descr="200Sv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40704" y="2006338"/>
            <a:ext cx="3052160" cy="116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4549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- Kvinn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Barn-gymn-0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ktangel 8"/>
          <p:cNvSpPr/>
          <p:nvPr userDrawn="1"/>
        </p:nvSpPr>
        <p:spPr bwMode="auto">
          <a:xfrm>
            <a:off x="0" y="1662580"/>
            <a:ext cx="9144000" cy="1928446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37176" y="1779811"/>
            <a:ext cx="4308362" cy="885100"/>
          </a:xfrm>
        </p:spPr>
        <p:txBody>
          <a:bodyPr/>
          <a:lstStyle>
            <a:lvl1pPr>
              <a:defRPr sz="32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Namn på föredrag</a:t>
            </a:r>
            <a:endParaRPr lang="sv-SE" dirty="0"/>
          </a:p>
        </p:txBody>
      </p:sp>
      <p:sp>
        <p:nvSpPr>
          <p:cNvPr id="14" name="Rectangle 1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1825" y="2711795"/>
            <a:ext cx="4303713" cy="8147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Förnamn Efternamn</a:t>
            </a:r>
            <a:endParaRPr lang="sv-SE" dirty="0"/>
          </a:p>
        </p:txBody>
      </p:sp>
      <p:pic>
        <p:nvPicPr>
          <p:cNvPr id="7" name="Bildobjekt 6" descr="200Sv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40704" y="2006338"/>
            <a:ext cx="3052160" cy="116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849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- Mä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Barn-gymn-0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ktangel 8"/>
          <p:cNvSpPr/>
          <p:nvPr userDrawn="1"/>
        </p:nvSpPr>
        <p:spPr bwMode="auto">
          <a:xfrm>
            <a:off x="0" y="1662580"/>
            <a:ext cx="9144000" cy="1928446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37176" y="1779811"/>
            <a:ext cx="4308362" cy="885100"/>
          </a:xfrm>
        </p:spPr>
        <p:txBody>
          <a:bodyPr/>
          <a:lstStyle>
            <a:lvl1pPr>
              <a:defRPr sz="32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Namn på föredrag</a:t>
            </a:r>
            <a:endParaRPr lang="sv-SE" dirty="0"/>
          </a:p>
        </p:txBody>
      </p:sp>
      <p:sp>
        <p:nvSpPr>
          <p:cNvPr id="14" name="Rectangle 1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1825" y="2711795"/>
            <a:ext cx="4303713" cy="8147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Förnamn Efternamn</a:t>
            </a:r>
            <a:endParaRPr lang="sv-SE" dirty="0"/>
          </a:p>
        </p:txBody>
      </p:sp>
      <p:pic>
        <p:nvPicPr>
          <p:cNvPr id="7" name="Bildobjekt 6" descr="200Sv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40704" y="2006338"/>
            <a:ext cx="3052160" cy="116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4346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1414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59030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93236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  <p:extLst>
      <p:ext uri="{BB962C8B-B14F-4D97-AF65-F5344CB8AC3E}">
        <p14:creationId xmlns:p14="http://schemas.microsoft.com/office/powerpoint/2010/main" val="225541966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93294640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8998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0457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48517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- Ba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Barn-gymn-09.jpg"/>
          <p:cNvPicPr>
            <a:picLocks noChangeAspect="1"/>
          </p:cNvPicPr>
          <p:nvPr userDrawn="1"/>
        </p:nvPicPr>
        <p:blipFill>
          <a:blip r:embed="rId2" cstate="print"/>
          <a:srcRect b="138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ktangel 6"/>
          <p:cNvSpPr/>
          <p:nvPr userDrawn="1"/>
        </p:nvSpPr>
        <p:spPr bwMode="auto">
          <a:xfrm>
            <a:off x="0" y="1662580"/>
            <a:ext cx="9144000" cy="1928446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6" name="Bildobjekt 5" descr="JUBILEUMSLOGO_TILLA¦êGG_ENG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0376" y="2037719"/>
            <a:ext cx="3631583" cy="1181226"/>
          </a:xfrm>
          <a:prstGeom prst="rect">
            <a:avLst/>
          </a:prstGeom>
        </p:spPr>
      </p:pic>
      <p:sp>
        <p:nvSpPr>
          <p:cNvPr id="9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37176" y="1779811"/>
            <a:ext cx="4308362" cy="885100"/>
          </a:xfrm>
        </p:spPr>
        <p:txBody>
          <a:bodyPr/>
          <a:lstStyle>
            <a:lvl1pPr>
              <a:defRPr sz="32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Namn på föredrag</a:t>
            </a:r>
            <a:endParaRPr lang="sv-SE" dirty="0"/>
          </a:p>
        </p:txBody>
      </p:sp>
      <p:sp>
        <p:nvSpPr>
          <p:cNvPr id="10" name="Rectangle 1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1825" y="2711795"/>
            <a:ext cx="4303713" cy="8147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Förnamn Efternamn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279250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- Kvinno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Barn-gymn-0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Rektangel 14"/>
          <p:cNvSpPr/>
          <p:nvPr userDrawn="1"/>
        </p:nvSpPr>
        <p:spPr bwMode="auto">
          <a:xfrm>
            <a:off x="0" y="1662580"/>
            <a:ext cx="9144000" cy="1928446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6" name="Bildobjekt 15" descr="JUBILEUMSLOGO_TILLA¦êGG_ENG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0376" y="2037719"/>
            <a:ext cx="3631583" cy="1181226"/>
          </a:xfrm>
          <a:prstGeom prst="rect">
            <a:avLst/>
          </a:prstGeom>
        </p:spPr>
      </p:pic>
      <p:sp>
        <p:nvSpPr>
          <p:cNvPr id="17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37176" y="1779811"/>
            <a:ext cx="4308362" cy="885100"/>
          </a:xfrm>
        </p:spPr>
        <p:txBody>
          <a:bodyPr/>
          <a:lstStyle>
            <a:lvl1pPr>
              <a:defRPr sz="32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Namn på föredrag</a:t>
            </a:r>
            <a:endParaRPr lang="sv-SE" dirty="0"/>
          </a:p>
        </p:txBody>
      </p:sp>
      <p:sp>
        <p:nvSpPr>
          <p:cNvPr id="18" name="Rectangle 1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1825" y="2711795"/>
            <a:ext cx="4303713" cy="8147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Förnamn Efternamn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9821624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- Mä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Barn-gymn-0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ktangel 8"/>
          <p:cNvSpPr/>
          <p:nvPr userDrawn="1"/>
        </p:nvSpPr>
        <p:spPr bwMode="auto">
          <a:xfrm>
            <a:off x="0" y="1662580"/>
            <a:ext cx="9144000" cy="1928446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0" name="Bildobjekt 9" descr="JUBILEUMSLOGO_TILLA¦êGG_ENG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0376" y="2037719"/>
            <a:ext cx="3631583" cy="1181226"/>
          </a:xfrm>
          <a:prstGeom prst="rect">
            <a:avLst/>
          </a:prstGeom>
        </p:spPr>
      </p:pic>
      <p:sp>
        <p:nvSpPr>
          <p:cNvPr id="11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37176" y="1779811"/>
            <a:ext cx="4308362" cy="885100"/>
          </a:xfrm>
        </p:spPr>
        <p:txBody>
          <a:bodyPr/>
          <a:lstStyle>
            <a:lvl1pPr>
              <a:defRPr sz="32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Namn på föredrag</a:t>
            </a:r>
            <a:endParaRPr lang="sv-SE" dirty="0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1825" y="2711795"/>
            <a:ext cx="4303713" cy="8147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Förnamn Efternamn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064426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- Kvinn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Barn-gymn-0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ktangel 8"/>
          <p:cNvSpPr/>
          <p:nvPr userDrawn="1"/>
        </p:nvSpPr>
        <p:spPr bwMode="auto">
          <a:xfrm>
            <a:off x="0" y="1662580"/>
            <a:ext cx="9144000" cy="1928446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0" name="Bildobjekt 9" descr="JUBILEUMSLOGO_TILLA¦êGG_ENG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0376" y="2037719"/>
            <a:ext cx="3631583" cy="1181226"/>
          </a:xfrm>
          <a:prstGeom prst="rect">
            <a:avLst/>
          </a:prstGeom>
        </p:spPr>
      </p:pic>
      <p:sp>
        <p:nvSpPr>
          <p:cNvPr id="13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37176" y="1779811"/>
            <a:ext cx="4308362" cy="885100"/>
          </a:xfrm>
        </p:spPr>
        <p:txBody>
          <a:bodyPr/>
          <a:lstStyle>
            <a:lvl1pPr>
              <a:defRPr sz="32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Namn på föredrag</a:t>
            </a:r>
            <a:endParaRPr lang="sv-SE" dirty="0"/>
          </a:p>
        </p:txBody>
      </p:sp>
      <p:sp>
        <p:nvSpPr>
          <p:cNvPr id="14" name="Rectangle 1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1825" y="2711795"/>
            <a:ext cx="4303713" cy="8147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Förnamn Efternamn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281070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- Mä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Barn-gymn-0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ktangel 8"/>
          <p:cNvSpPr/>
          <p:nvPr userDrawn="1"/>
        </p:nvSpPr>
        <p:spPr bwMode="auto">
          <a:xfrm>
            <a:off x="0" y="1662580"/>
            <a:ext cx="9144000" cy="1928446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0" name="Bildobjekt 9" descr="JUBILEUMSLOGO_TILLA¦êGG_ENG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0376" y="2037719"/>
            <a:ext cx="3631583" cy="1181226"/>
          </a:xfrm>
          <a:prstGeom prst="rect">
            <a:avLst/>
          </a:prstGeom>
        </p:spPr>
      </p:pic>
      <p:sp>
        <p:nvSpPr>
          <p:cNvPr id="13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37176" y="1779811"/>
            <a:ext cx="4308362" cy="885100"/>
          </a:xfrm>
        </p:spPr>
        <p:txBody>
          <a:bodyPr/>
          <a:lstStyle>
            <a:lvl1pPr>
              <a:defRPr sz="32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Namn på föredrag</a:t>
            </a:r>
            <a:endParaRPr lang="sv-SE" dirty="0"/>
          </a:p>
        </p:txBody>
      </p:sp>
      <p:sp>
        <p:nvSpPr>
          <p:cNvPr id="14" name="Rectangle 1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1825" y="2711795"/>
            <a:ext cx="4303713" cy="8147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sv-SE" dirty="0" smtClean="0"/>
              <a:t>Förnamn Efternamn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898048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6819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763">
              <a:buNone/>
              <a:defRPr/>
            </a:lvl2pPr>
            <a:lvl3pPr marL="914400" indent="0">
              <a:buNone/>
              <a:defRPr/>
            </a:lvl3pPr>
            <a:lvl4pPr marL="1376363" indent="-4763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2853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5850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56952"/>
            <a:ext cx="7772400" cy="4172447"/>
          </a:xfrm>
        </p:spPr>
        <p:txBody>
          <a:bodyPr/>
          <a:lstStyle>
            <a:lvl4pPr>
              <a:buFont typeface="Arial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2068513"/>
            <a:ext cx="7775575" cy="390525"/>
          </a:xfrm>
        </p:spPr>
        <p:txBody>
          <a:bodyPr/>
          <a:lstStyle>
            <a:lvl1pPr>
              <a:buNone/>
              <a:defRPr sz="2800" b="0"/>
            </a:lvl1pPr>
          </a:lstStyle>
          <a:p>
            <a:pPr lvl="0"/>
            <a:r>
              <a:rPr lang="sv-SE" dirty="0" smtClean="0"/>
              <a:t>Klicka för att skriva in underrubrik</a:t>
            </a:r>
          </a:p>
        </p:txBody>
      </p:sp>
    </p:spTree>
    <p:extLst>
      <p:ext uri="{BB962C8B-B14F-4D97-AF65-F5344CB8AC3E}">
        <p14:creationId xmlns:p14="http://schemas.microsoft.com/office/powerpoint/2010/main" val="317889232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bu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459038"/>
            <a:ext cx="3810000" cy="4170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76276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  <p:sp>
        <p:nvSpPr>
          <p:cNvPr id="8" name="Platshållare för text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068513"/>
            <a:ext cx="3824288" cy="390525"/>
          </a:xfrm>
        </p:spPr>
        <p:txBody>
          <a:bodyPr/>
          <a:lstStyle>
            <a:lvl1pPr>
              <a:buNone/>
              <a:defRPr sz="2800" baseline="0"/>
            </a:lvl1pPr>
          </a:lstStyle>
          <a:p>
            <a:pPr lvl="0"/>
            <a:r>
              <a:rPr lang="sv-SE" dirty="0" smtClean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64785443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0"/>
          </p:nvPr>
        </p:nvSpPr>
        <p:spPr>
          <a:xfrm>
            <a:off x="6858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  <p:sp>
        <p:nvSpPr>
          <p:cNvPr id="6" name="Platshållare för innehåll 3"/>
          <p:cNvSpPr>
            <a:spLocks noGrp="1"/>
          </p:cNvSpPr>
          <p:nvPr>
            <p:ph sz="half" idx="11"/>
          </p:nvPr>
        </p:nvSpPr>
        <p:spPr>
          <a:xfrm>
            <a:off x="4648200" y="4409330"/>
            <a:ext cx="3810000" cy="22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7412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0059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141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theme" Target="../theme/theme2.xml"/><Relationship Id="rId11" Type="http://schemas.openxmlformats.org/officeDocument/2006/relationships/image" Target="../media/image2.jpeg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Relationship Id="rId9" Type="http://schemas.openxmlformats.org/officeDocument/2006/relationships/slideLayout" Target="../slideLayouts/slideLayout27.xml"/><Relationship Id="rId10" Type="http://schemas.openxmlformats.org/officeDocument/2006/relationships/theme" Target="../theme/theme3.xml"/><Relationship Id="rId11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theme" Target="../theme/theme4.xml"/><Relationship Id="rId11" Type="http://schemas.openxmlformats.org/officeDocument/2006/relationships/image" Target="../media/image4.jpeg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theme" Target="../theme/theme5.xml"/><Relationship Id="rId11" Type="http://schemas.openxmlformats.org/officeDocument/2006/relationships/image" Target="../media/image5.jpeg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theme" Target="../theme/theme6.xml"/><Relationship Id="rId11" Type="http://schemas.openxmlformats.org/officeDocument/2006/relationships/image" Target="../media/image6.jpeg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3.xml"/><Relationship Id="rId10" Type="http://schemas.openxmlformats.org/officeDocument/2006/relationships/theme" Target="../theme/theme7.xml"/><Relationship Id="rId11" Type="http://schemas.openxmlformats.org/officeDocument/2006/relationships/image" Target="../media/image7.jpeg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theme" Target="../theme/theme8.xml"/><Relationship Id="rId12" Type="http://schemas.openxmlformats.org/officeDocument/2006/relationships/image" Target="../media/image8.jpeg"/><Relationship Id="rId1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8.xml"/><Relationship Id="rId6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0.xml"/><Relationship Id="rId8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3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theme" Target="../theme/theme9.xml"/><Relationship Id="rId12" Type="http://schemas.openxmlformats.org/officeDocument/2006/relationships/image" Target="../media/image10.jpeg"/><Relationship Id="rId1" Type="http://schemas.openxmlformats.org/officeDocument/2006/relationships/slideLayout" Target="../slideLayouts/slideLayout74.xml"/><Relationship Id="rId2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8.xml"/><Relationship Id="rId6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0.xml"/><Relationship Id="rId8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3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0.xml"/><Relationship Id="rId12" Type="http://schemas.openxmlformats.org/officeDocument/2006/relationships/image" Target="../media/image12.jpeg"/><Relationship Id="rId1" Type="http://schemas.openxmlformats.org/officeDocument/2006/relationships/slideLayout" Target="../slideLayouts/slideLayout84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1.xml"/><Relationship Id="rId12" Type="http://schemas.openxmlformats.org/officeDocument/2006/relationships/image" Target="../media/image14.jpeg"/><Relationship Id="rId1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8.xml"/><Relationship Id="rId6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0.xml"/><Relationship Id="rId8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3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2.xml"/><Relationship Id="rId12" Type="http://schemas.openxmlformats.org/officeDocument/2006/relationships/image" Target="../media/image16.jpeg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3.xml"/><Relationship Id="rId12" Type="http://schemas.openxmlformats.org/officeDocument/2006/relationships/image" Target="../media/image18.jpeg"/><Relationship Id="rId1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0.xml"/><Relationship Id="rId8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3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36.xml"/><Relationship Id="rId14" Type="http://schemas.openxmlformats.org/officeDocument/2006/relationships/theme" Target="../theme/theme14.xml"/><Relationship Id="rId15" Type="http://schemas.openxmlformats.org/officeDocument/2006/relationships/image" Target="../media/image20.png"/><Relationship Id="rId1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3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49.xml"/><Relationship Id="rId14" Type="http://schemas.openxmlformats.org/officeDocument/2006/relationships/theme" Target="../theme/theme15.xml"/><Relationship Id="rId15" Type="http://schemas.openxmlformats.org/officeDocument/2006/relationships/image" Target="../media/image27.png"/><Relationship Id="rId1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pic>
        <p:nvPicPr>
          <p:cNvPr id="6" name="Bildobjekt 5" descr="GIH_eng_90mm.tif"/>
          <p:cNvPicPr>
            <a:picLocks noChangeAspect="1"/>
          </p:cNvPicPr>
          <p:nvPr userDrawn="1"/>
        </p:nvPicPr>
        <p:blipFill>
          <a:blip r:embed="rId11" cstate="screen"/>
          <a:stretch>
            <a:fillRect/>
          </a:stretch>
        </p:blipFill>
        <p:spPr>
          <a:xfrm>
            <a:off x="695325" y="111125"/>
            <a:ext cx="2800630" cy="7930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pic>
        <p:nvPicPr>
          <p:cNvPr id="9" name="Bildobjekt 8" descr="17057-mallar_6-01.jpg"/>
          <p:cNvPicPr>
            <a:picLocks noChangeAspect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>
          <a:xfrm>
            <a:off x="0" y="0"/>
            <a:ext cx="9144000" cy="984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pic>
        <p:nvPicPr>
          <p:cNvPr id="11" name="Bildobjekt 10" descr="17057-mallar_9-01.jpg"/>
          <p:cNvPicPr>
            <a:picLocks noChangeAspect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>
          <a:xfrm>
            <a:off x="-1699" y="0"/>
            <a:ext cx="9144000" cy="984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pic>
        <p:nvPicPr>
          <p:cNvPr id="7" name="Bildobjekt 6" descr="17057-mallar_10-01.jpg"/>
          <p:cNvPicPr>
            <a:picLocks noChangeAspect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>
          <a:xfrm>
            <a:off x="0" y="0"/>
            <a:ext cx="9144000" cy="984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pic>
        <p:nvPicPr>
          <p:cNvPr id="7" name="Bildobjekt 6" descr="17057-mallar_8-01.jpg"/>
          <p:cNvPicPr>
            <a:picLocks noChangeAspect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>
          <a:xfrm>
            <a:off x="0" y="0"/>
            <a:ext cx="9144000" cy="984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pic>
        <p:nvPicPr>
          <p:cNvPr id="6" name="Bildobjekt 5" descr="17057-mallar__top_11-01.jpg"/>
          <p:cNvPicPr>
            <a:picLocks noChangeAspect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>
          <a:xfrm>
            <a:off x="0" y="0"/>
            <a:ext cx="9144000" cy="984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pic>
        <p:nvPicPr>
          <p:cNvPr id="5" name="Bildobjekt 4" descr="17057-mallar_7-01.jpg"/>
          <p:cNvPicPr>
            <a:picLocks noChangeAspect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>
          <a:xfrm>
            <a:off x="0" y="0"/>
            <a:ext cx="9144000" cy="984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17057-mallar_5-01.jpg"/>
          <p:cNvPicPr>
            <a:picLocks noChangeAspect="1"/>
          </p:cNvPicPr>
          <p:nvPr userDrawn="1"/>
        </p:nvPicPr>
        <p:blipFill>
          <a:blip r:embed="rId1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774" r:id="rId10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17057-mallar_4-01.jpg"/>
          <p:cNvPicPr>
            <a:picLocks noChangeAspect="1"/>
          </p:cNvPicPr>
          <p:nvPr userDrawn="1"/>
        </p:nvPicPr>
        <p:blipFill>
          <a:blip r:embed="rId1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17057-mallar_1-01.jpg"/>
          <p:cNvPicPr>
            <a:picLocks noChangeAspect="1"/>
          </p:cNvPicPr>
          <p:nvPr userDrawn="1"/>
        </p:nvPicPr>
        <p:blipFill>
          <a:blip r:embed="rId1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76" r:id="rId10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17057-mallar_3-01.jpg"/>
          <p:cNvPicPr>
            <a:picLocks noChangeAspect="1"/>
          </p:cNvPicPr>
          <p:nvPr userDrawn="1"/>
        </p:nvPicPr>
        <p:blipFill>
          <a:blip r:embed="rId1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78" r:id="rId10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17057-mallar_11-01.jpg"/>
          <p:cNvPicPr>
            <a:picLocks noChangeAspect="1"/>
          </p:cNvPicPr>
          <p:nvPr userDrawn="1"/>
        </p:nvPicPr>
        <p:blipFill>
          <a:blip r:embed="rId1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75" r:id="rId10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17057-mallar_2-01.jpg"/>
          <p:cNvPicPr>
            <a:picLocks noChangeAspect="1"/>
          </p:cNvPicPr>
          <p:nvPr userDrawn="1"/>
        </p:nvPicPr>
        <p:blipFill>
          <a:blip r:embed="rId1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77" r:id="rId10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 bwMode="auto">
          <a:xfrm>
            <a:off x="0" y="0"/>
            <a:ext cx="9144000" cy="984250"/>
          </a:xfrm>
          <a:prstGeom prst="rect">
            <a:avLst/>
          </a:prstGeom>
          <a:solidFill>
            <a:srgbClr val="000000">
              <a:alpha val="6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7" name="Rektangel 6"/>
          <p:cNvSpPr/>
          <p:nvPr userDrawn="1"/>
        </p:nvSpPr>
        <p:spPr bwMode="auto">
          <a:xfrm>
            <a:off x="298938" y="871"/>
            <a:ext cx="64800" cy="9842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Rektangel 7"/>
          <p:cNvSpPr/>
          <p:nvPr userDrawn="1"/>
        </p:nvSpPr>
        <p:spPr bwMode="auto">
          <a:xfrm>
            <a:off x="392722" y="871"/>
            <a:ext cx="64800" cy="9842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0" name="Bildobjekt 9" descr="200Sv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686361" y="87219"/>
            <a:ext cx="2020982" cy="77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2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 bwMode="auto">
          <a:xfrm>
            <a:off x="0" y="0"/>
            <a:ext cx="9144000" cy="984250"/>
          </a:xfrm>
          <a:prstGeom prst="rect">
            <a:avLst/>
          </a:prstGeom>
          <a:solidFill>
            <a:srgbClr val="000000">
              <a:alpha val="6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47814"/>
            <a:ext cx="7772400" cy="100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pic>
        <p:nvPicPr>
          <p:cNvPr id="6" name="Bildobjekt 5" descr="JUBILEUMSLOGO_TILLA¦êGG_ENG_RGB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695325" y="111125"/>
            <a:ext cx="2393705" cy="778588"/>
          </a:xfrm>
          <a:prstGeom prst="rect">
            <a:avLst/>
          </a:prstGeom>
        </p:spPr>
      </p:pic>
      <p:sp>
        <p:nvSpPr>
          <p:cNvPr id="7" name="Rektangel 6"/>
          <p:cNvSpPr/>
          <p:nvPr userDrawn="1"/>
        </p:nvSpPr>
        <p:spPr bwMode="auto">
          <a:xfrm>
            <a:off x="298938" y="871"/>
            <a:ext cx="64800" cy="9842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Rektangel 7"/>
          <p:cNvSpPr/>
          <p:nvPr userDrawn="1"/>
        </p:nvSpPr>
        <p:spPr bwMode="auto">
          <a:xfrm>
            <a:off x="392722" y="871"/>
            <a:ext cx="64800" cy="9842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80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29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ih.se/" TargetMode="External"/><Relationship Id="rId3" Type="http://schemas.openxmlformats.org/officeDocument/2006/relationships/hyperlink" Target="mailto:liselott.sandahl@gih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v-SE" dirty="0" smtClean="0"/>
              <a:t>Idrott och hälsa på GIH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v-SE" dirty="0" smtClean="0"/>
              <a:t>Världens äldsta högskola för idrott</a:t>
            </a:r>
            <a:endParaRPr lang="sv-S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/>
            </a:r>
            <a:br>
              <a:rPr lang="sv-SE" dirty="0" smtClean="0"/>
            </a:br>
            <a:r>
              <a:rPr lang="sv-SE" sz="3600" dirty="0" smtClean="0"/>
              <a:t>Från Sergels Torg till Lidingövägen</a:t>
            </a:r>
            <a:endParaRPr lang="sv-SE" sz="3600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2199606"/>
            <a:ext cx="3829406" cy="2512093"/>
          </a:xfr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4333466"/>
            <a:ext cx="5435600" cy="2524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Från </a:t>
            </a:r>
            <a:r>
              <a:rPr lang="sv-SE" dirty="0" err="1" smtClean="0"/>
              <a:t>Linggymnastik</a:t>
            </a:r>
            <a:r>
              <a:rPr lang="sv-SE" dirty="0" smtClean="0"/>
              <a:t> till Idrott och hälsa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1" y="2425607"/>
            <a:ext cx="4875785" cy="3663805"/>
          </a:xfr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484" y="2609684"/>
            <a:ext cx="439420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28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Gymnastik- och </a:t>
            </a:r>
            <a:r>
              <a:rPr lang="sv-SE" dirty="0" smtClean="0"/>
              <a:t>idrottshögskolan idag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smtClean="0"/>
              <a:t>Ämnes- lärarutbildningen</a:t>
            </a:r>
          </a:p>
          <a:p>
            <a:endParaRPr lang="sv-SE" dirty="0"/>
          </a:p>
          <a:p>
            <a:r>
              <a:rPr lang="sv-SE" dirty="0" smtClean="0"/>
              <a:t>Tränarutbildningen</a:t>
            </a:r>
          </a:p>
          <a:p>
            <a:endParaRPr lang="sv-SE" dirty="0"/>
          </a:p>
          <a:p>
            <a:r>
              <a:rPr lang="sv-SE" dirty="0" smtClean="0"/>
              <a:t>Hälsopedagog</a:t>
            </a:r>
          </a:p>
          <a:p>
            <a:endParaRPr lang="sv-SE" dirty="0"/>
          </a:p>
          <a:p>
            <a:r>
              <a:rPr lang="sv-SE" dirty="0" smtClean="0"/>
              <a:t>Sport Management</a:t>
            </a:r>
            <a:endParaRPr lang="sv-SE" dirty="0"/>
          </a:p>
        </p:txBody>
      </p:sp>
      <p:pic>
        <p:nvPicPr>
          <p:cNvPr id="7" name="Platshållare för innehåll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134" y="2057400"/>
            <a:ext cx="5009584" cy="4415589"/>
          </a:xfrm>
        </p:spPr>
      </p:pic>
    </p:spTree>
    <p:extLst>
      <p:ext uri="{BB962C8B-B14F-4D97-AF65-F5344CB8AC3E}">
        <p14:creationId xmlns:p14="http://schemas.microsoft.com/office/powerpoint/2010/main" val="14140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 Idrott, didaktisk inriktning I, (30 </a:t>
            </a:r>
            <a:r>
              <a:rPr lang="sv-SE" dirty="0" err="1" smtClean="0"/>
              <a:t>hp</a:t>
            </a:r>
            <a:r>
              <a:rPr lang="sv-SE" dirty="0" smtClean="0"/>
              <a:t>)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smtClean="0"/>
              <a:t>Idrott som vetenskaplig disciplin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smtClean="0"/>
              <a:t>Idrott som kultur och samhällsfenomen</a:t>
            </a:r>
          </a:p>
          <a:p>
            <a:endParaRPr lang="sv-SE" dirty="0"/>
          </a:p>
          <a:p>
            <a:r>
              <a:rPr lang="sv-SE" dirty="0"/>
              <a:t>Idrott </a:t>
            </a:r>
            <a:r>
              <a:rPr lang="sv-SE" dirty="0" smtClean="0"/>
              <a:t>som rörelselära</a:t>
            </a:r>
          </a:p>
          <a:p>
            <a:endParaRPr lang="sv-SE" dirty="0"/>
          </a:p>
          <a:p>
            <a:r>
              <a:rPr lang="sv-SE" dirty="0" smtClean="0"/>
              <a:t>Idrott som naturvetenskap</a:t>
            </a:r>
          </a:p>
          <a:p>
            <a:endParaRPr lang="sv-SE" dirty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6370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Idrott, historia och samhälle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smtClean="0"/>
              <a:t>Idrottens historia</a:t>
            </a:r>
          </a:p>
          <a:p>
            <a:endParaRPr lang="sv-SE" dirty="0" smtClean="0"/>
          </a:p>
          <a:p>
            <a:r>
              <a:rPr lang="sv-SE" dirty="0" smtClean="0"/>
              <a:t>Idrott och kön </a:t>
            </a:r>
          </a:p>
          <a:p>
            <a:endParaRPr lang="sv-SE" dirty="0" smtClean="0"/>
          </a:p>
          <a:p>
            <a:r>
              <a:rPr lang="sv-SE" dirty="0" smtClean="0"/>
              <a:t>Idrott och social bakgrund</a:t>
            </a:r>
          </a:p>
          <a:p>
            <a:endParaRPr lang="sv-SE" dirty="0"/>
          </a:p>
          <a:p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	</a:t>
            </a:r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673" y="4435037"/>
            <a:ext cx="2727285" cy="1869510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776" y="2746750"/>
            <a:ext cx="2819734" cy="2366988"/>
          </a:xfrm>
          <a:prstGeom prst="rect">
            <a:avLst/>
          </a:prstGeom>
        </p:spPr>
      </p:pic>
      <p:pic>
        <p:nvPicPr>
          <p:cNvPr id="12" name="Platshållare för innehåll 1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942" y="2286000"/>
            <a:ext cx="2630164" cy="2149037"/>
          </a:xfrm>
        </p:spPr>
      </p:pic>
    </p:spTree>
    <p:extLst>
      <p:ext uri="{BB962C8B-B14F-4D97-AF65-F5344CB8AC3E}">
        <p14:creationId xmlns:p14="http://schemas.microsoft.com/office/powerpoint/2010/main" val="1188073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Idrottslära I, didaktisk inriktning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799" y="2057400"/>
            <a:ext cx="5799221" cy="4572000"/>
          </a:xfrm>
        </p:spPr>
        <p:txBody>
          <a:bodyPr/>
          <a:lstStyle/>
          <a:p>
            <a:pPr marL="0" indent="0">
              <a:buNone/>
            </a:pPr>
            <a:endParaRPr lang="sv-SE" dirty="0" smtClean="0"/>
          </a:p>
          <a:p>
            <a:r>
              <a:rPr lang="sv-SE" dirty="0" smtClean="0"/>
              <a:t>Grundformer inom gymnastik och idrott</a:t>
            </a:r>
          </a:p>
          <a:p>
            <a:r>
              <a:rPr lang="sv-SE" dirty="0" smtClean="0"/>
              <a:t>Rörelse till musik och dansens grundformer</a:t>
            </a:r>
          </a:p>
          <a:p>
            <a:r>
              <a:rPr lang="sv-SE" dirty="0" smtClean="0"/>
              <a:t>Lek och spel med boll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09" y="4343400"/>
            <a:ext cx="5245685" cy="2191530"/>
          </a:xfrm>
        </p:spPr>
      </p:pic>
    </p:spTree>
    <p:extLst>
      <p:ext uri="{BB962C8B-B14F-4D97-AF65-F5344CB8AC3E}">
        <p14:creationId xmlns:p14="http://schemas.microsoft.com/office/powerpoint/2010/main" val="2969537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Idrottslära II, didaktisk inriktning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 smtClean="0"/>
              <a:t>Grundformer inom </a:t>
            </a:r>
            <a:r>
              <a:rPr lang="sv-SE" dirty="0" err="1" smtClean="0"/>
              <a:t>målspel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smtClean="0"/>
              <a:t>Simning och livräddning</a:t>
            </a:r>
          </a:p>
          <a:p>
            <a:endParaRPr lang="sv-SE" dirty="0" smtClean="0"/>
          </a:p>
          <a:p>
            <a:r>
              <a:rPr lang="sv-SE" dirty="0" smtClean="0"/>
              <a:t>Kartkunskap/orientering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smtClean="0"/>
              <a:t>Glida på snö och is</a:t>
            </a:r>
            <a:endParaRPr lang="sv-SE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567" y="2225842"/>
            <a:ext cx="4010527" cy="3007895"/>
          </a:xfrm>
        </p:spPr>
      </p:pic>
    </p:spTree>
    <p:extLst>
      <p:ext uri="{BB962C8B-B14F-4D97-AF65-F5344CB8AC3E}">
        <p14:creationId xmlns:p14="http://schemas.microsoft.com/office/powerpoint/2010/main" val="4160882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Humanbiologi</a:t>
            </a:r>
            <a:endParaRPr lang="sv-SE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56" y="2513848"/>
            <a:ext cx="4807285" cy="2704098"/>
          </a:xfrm>
        </p:spPr>
      </p:pic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153526" y="2057454"/>
            <a:ext cx="3810000" cy="4572000"/>
          </a:xfrm>
        </p:spPr>
        <p:txBody>
          <a:bodyPr/>
          <a:lstStyle/>
          <a:p>
            <a:r>
              <a:rPr lang="sv-SE" dirty="0" smtClean="0"/>
              <a:t>Anatomi</a:t>
            </a:r>
          </a:p>
          <a:p>
            <a:r>
              <a:rPr lang="sv-SE" dirty="0" smtClean="0"/>
              <a:t>Fysiologi</a:t>
            </a:r>
          </a:p>
          <a:p>
            <a:r>
              <a:rPr lang="sv-SE" dirty="0" smtClean="0"/>
              <a:t>Hjärt- lungräddning</a:t>
            </a:r>
          </a:p>
          <a:p>
            <a:r>
              <a:rPr lang="sv-SE" dirty="0" smtClean="0"/>
              <a:t>Muskelns energiprocesser</a:t>
            </a:r>
          </a:p>
          <a:p>
            <a:r>
              <a:rPr lang="sv-SE" dirty="0" smtClean="0"/>
              <a:t>Utvärdering av kondition</a:t>
            </a:r>
          </a:p>
          <a:p>
            <a:r>
              <a:rPr lang="sv-SE" dirty="0" smtClean="0"/>
              <a:t>Idrottsskador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63272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Intresserad?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smtClean="0"/>
              <a:t>Webbsidan  </a:t>
            </a:r>
            <a:r>
              <a:rPr lang="sv-SE" dirty="0" smtClean="0">
                <a:hlinkClick r:id="rId2"/>
              </a:rPr>
              <a:t>www.gih.se</a:t>
            </a:r>
            <a:endParaRPr lang="sv-SE" dirty="0" smtClean="0"/>
          </a:p>
          <a:p>
            <a:pPr marL="0" indent="0">
              <a:buNone/>
            </a:pPr>
            <a:endParaRPr lang="sv-SE" dirty="0"/>
          </a:p>
          <a:p>
            <a:r>
              <a:rPr lang="sv-SE" dirty="0" smtClean="0"/>
              <a:t>Liselott Sandahl, studievägledare, GIH. </a:t>
            </a:r>
            <a:r>
              <a:rPr lang="sv-SE" dirty="0" smtClean="0">
                <a:hlinkClick r:id="rId3"/>
              </a:rPr>
              <a:t>liselott.sandahl@gih.se</a:t>
            </a:r>
            <a:endParaRPr lang="sv-SE" dirty="0"/>
          </a:p>
          <a:p>
            <a:endParaRPr lang="sv-SE" dirty="0" smtClean="0"/>
          </a:p>
          <a:p>
            <a:endParaRPr lang="sv-SE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u="sng" dirty="0"/>
          </a:p>
        </p:txBody>
      </p:sp>
    </p:spTree>
    <p:extLst>
      <p:ext uri="{BB962C8B-B14F-4D97-AF65-F5344CB8AC3E}">
        <p14:creationId xmlns:p14="http://schemas.microsoft.com/office/powerpoint/2010/main" val="2372865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IH - Utan bår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E8572336-04EA-4AA9-B23F-B6EDCE8ED5BD}"/>
    </a:ext>
  </a:extLst>
</a:theme>
</file>

<file path=ppt/theme/theme2.xml><?xml version="1.0" encoding="utf-8"?>
<a:theme xmlns:a="http://schemas.openxmlformats.org/drawingml/2006/main" name="GIH  - Blå bår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ABAA0AD7-A3A8-42A2-9CD2-2630C202AA4D}"/>
    </a:ext>
  </a:extLst>
</a:theme>
</file>

<file path=ppt/theme/theme3.xml><?xml version="1.0" encoding="utf-8"?>
<a:theme xmlns:a="http://schemas.openxmlformats.org/drawingml/2006/main" name="GIH  - Guldbår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EC313C16-11C8-414D-9C62-C12789E20EFF}"/>
    </a:ext>
  </a:extLst>
</a:theme>
</file>

<file path=ppt/theme/theme4.xml><?xml version="1.0" encoding="utf-8"?>
<a:theme xmlns:a="http://schemas.openxmlformats.org/drawingml/2006/main" name="GIH  - Gul bår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CEEE9F20-4CEA-4932-A66B-5E16097D6BB9}"/>
    </a:ext>
  </a:extLst>
</a:theme>
</file>

<file path=ppt/theme/theme5.xml><?xml version="1.0" encoding="utf-8"?>
<a:theme xmlns:a="http://schemas.openxmlformats.org/drawingml/2006/main" name="GIH  - Orange bår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1F2A4A4D-5C0F-416B-B3C1-931E2AC0A40F}"/>
    </a:ext>
  </a:extLst>
</a:theme>
</file>

<file path=ppt/theme/theme6.xml><?xml version="1.0" encoding="utf-8"?>
<a:theme xmlns:a="http://schemas.openxmlformats.org/drawingml/2006/main" name="GIH - Grön bår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4967625F-2DFA-40C5-9DDD-D7C85C11EB22}"/>
    </a:ext>
  </a:extLst>
</a:theme>
</file>

<file path=ppt/theme/theme7.xml><?xml version="1.0" encoding="utf-8"?>
<a:theme xmlns:a="http://schemas.openxmlformats.org/drawingml/2006/main" name="GIH - Grå bår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CAD7DB82-6943-435D-85D9-76F3B87ECA09}"/>
    </a:ext>
  </a:extLst>
</a:theme>
</file>

<file path=ppt/theme/theme8.xml><?xml version="1.0" encoding="utf-8"?>
<a:theme xmlns:a="http://schemas.openxmlformats.org/drawingml/2006/main" name="GIH - Blå helfärgad bakgrun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6AD4C87E-0E99-4EFD-9459-E450408AA71C}"/>
    </a:ext>
  </a:extLst>
</a:theme>
</file>

<file path=ppt/theme/theme9.xml><?xml version="1.0" encoding="utf-8"?>
<a:theme xmlns:a="http://schemas.openxmlformats.org/drawingml/2006/main" name="GIH - Guld helfärgad bakgrun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59D7BF9A-315C-48AB-BF3F-80EC97C07617}"/>
    </a:ext>
  </a:extLst>
</a:theme>
</file>

<file path=ppt/theme/theme10.xml><?xml version="1.0" encoding="utf-8"?>
<a:theme xmlns:a="http://schemas.openxmlformats.org/drawingml/2006/main" name="GIH - Gul helfärgad bakgrun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8F81CDD7-654A-45F8-806B-03284788E690}"/>
    </a:ext>
  </a:extLst>
</a:theme>
</file>

<file path=ppt/theme/theme11.xml><?xml version="1.0" encoding="utf-8"?>
<a:theme xmlns:a="http://schemas.openxmlformats.org/drawingml/2006/main" name="GIH - Orange helfärgad bakgrun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AA52A39B-9E5C-42AE-A325-4E093EFEC57D}"/>
    </a:ext>
  </a:extLst>
</a:theme>
</file>

<file path=ppt/theme/theme12.xml><?xml version="1.0" encoding="utf-8"?>
<a:theme xmlns:a="http://schemas.openxmlformats.org/drawingml/2006/main" name="GIH - Grön helfärgad bakgrun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F6654784-ED77-45DC-A309-68FACD052E4B}"/>
    </a:ext>
  </a:extLst>
</a:theme>
</file>

<file path=ppt/theme/theme13.xml><?xml version="1.0" encoding="utf-8"?>
<a:theme xmlns:a="http://schemas.openxmlformats.org/drawingml/2006/main" name="GIH - Grå helfärgad bakgrund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F6E19D95-D860-4D95-B592-C5422A995B0B}"/>
    </a:ext>
  </a:extLst>
</a:theme>
</file>

<file path=ppt/theme/theme14.xml><?xml version="1.0" encoding="utf-8"?>
<a:theme xmlns:a="http://schemas.openxmlformats.org/drawingml/2006/main" name="GIH  - 200 år (svensk)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E0ADCA91-DD31-48C7-B46B-67F4E7BA05E9}"/>
    </a:ext>
  </a:extLst>
</a:theme>
</file>

<file path=ppt/theme/theme15.xml><?xml version="1.0" encoding="utf-8"?>
<a:theme xmlns:a="http://schemas.openxmlformats.org/drawingml/2006/main" name="GIH  - 200 år (engelsk)">
  <a:themeElements>
    <a:clrScheme name="">
      <a:dk1>
        <a:srgbClr val="000000"/>
      </a:dk1>
      <a:lt1>
        <a:srgbClr val="FFFFFF"/>
      </a:lt1>
      <a:dk2>
        <a:srgbClr val="004686"/>
      </a:dk2>
      <a:lt2>
        <a:srgbClr val="004686"/>
      </a:lt2>
      <a:accent1>
        <a:srgbClr val="8CB4CD"/>
      </a:accent1>
      <a:accent2>
        <a:srgbClr val="CBA700"/>
      </a:accent2>
      <a:accent3>
        <a:srgbClr val="FFFFFF"/>
      </a:accent3>
      <a:accent4>
        <a:srgbClr val="000000"/>
      </a:accent4>
      <a:accent5>
        <a:srgbClr val="C5D6E3"/>
      </a:accent5>
      <a:accent6>
        <a:srgbClr val="B89700"/>
      </a:accent6>
      <a:hlink>
        <a:srgbClr val="E10019"/>
      </a:hlink>
      <a:folHlink>
        <a:srgbClr val="F5AA00"/>
      </a:folHlink>
    </a:clrScheme>
    <a:fontScheme name="Office-tema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IH.potx" id="{98D10E5C-4438-442E-B1EE-BECB8F4A049B}" vid="{0842D7BA-16BE-4EC0-B6FF-D62D211865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GIH</Template>
  <TotalTime>64</TotalTime>
  <Words>134</Words>
  <Application>Microsoft Macintosh PowerPoint</Application>
  <PresentationFormat>Bildspel på skärmen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15</vt:i4>
      </vt:variant>
      <vt:variant>
        <vt:lpstr>Bildrubriker</vt:lpstr>
      </vt:variant>
      <vt:variant>
        <vt:i4>10</vt:i4>
      </vt:variant>
    </vt:vector>
  </HeadingPairs>
  <TitlesOfParts>
    <vt:vector size="25" baseType="lpstr">
      <vt:lpstr>GIH - Utan bård</vt:lpstr>
      <vt:lpstr>GIH  - Blå bård</vt:lpstr>
      <vt:lpstr>GIH  - Guldbård</vt:lpstr>
      <vt:lpstr>GIH  - Gul bård</vt:lpstr>
      <vt:lpstr>GIH  - Orange bård</vt:lpstr>
      <vt:lpstr>GIH - Grön bård</vt:lpstr>
      <vt:lpstr>GIH - Grå bård</vt:lpstr>
      <vt:lpstr>GIH - Blå helfärgad bakgrund</vt:lpstr>
      <vt:lpstr>GIH - Guld helfärgad bakgrund</vt:lpstr>
      <vt:lpstr>GIH - Gul helfärgad bakgrund</vt:lpstr>
      <vt:lpstr>GIH - Orange helfärgad bakgrund</vt:lpstr>
      <vt:lpstr>GIH - Grön helfärgad bakgrund</vt:lpstr>
      <vt:lpstr>GIH - Grå helfärgad bakgrund</vt:lpstr>
      <vt:lpstr>GIH  - 200 år (svensk)</vt:lpstr>
      <vt:lpstr>GIH  - 200 år (engelsk)</vt:lpstr>
      <vt:lpstr>Idrott och hälsa på GIH</vt:lpstr>
      <vt:lpstr> Från Sergels Torg till Lidingövägen</vt:lpstr>
      <vt:lpstr>Från Linggymnastik till Idrott och hälsa</vt:lpstr>
      <vt:lpstr>Gymnastik- och idrottshögskolan idag</vt:lpstr>
      <vt:lpstr> Idrott, didaktisk inriktning I, (30 hp)</vt:lpstr>
      <vt:lpstr>Idrott, historia och samhälle</vt:lpstr>
      <vt:lpstr>Idrottslära I, didaktisk inriktning</vt:lpstr>
      <vt:lpstr>Idrottslära II, didaktisk inriktning</vt:lpstr>
      <vt:lpstr>Humanbiologi</vt:lpstr>
      <vt:lpstr>Intresserad?</vt:lpstr>
    </vt:vector>
  </TitlesOfParts>
  <Company>GIH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Idrott och hälsa på GIH</dc:title>
  <dc:creator>John Hellström</dc:creator>
  <cp:lastModifiedBy>Ann Fridell</cp:lastModifiedBy>
  <cp:revision>11</cp:revision>
  <dcterms:created xsi:type="dcterms:W3CDTF">2015-01-27T13:15:17Z</dcterms:created>
  <dcterms:modified xsi:type="dcterms:W3CDTF">2015-02-03T09:51:39Z</dcterms:modified>
</cp:coreProperties>
</file>