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412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188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033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240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15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269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687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599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39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17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015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4F828-6723-44A5-B9CF-74E7C40659BF}" type="datetimeFigureOut">
              <a:rPr lang="sv-SE" smtClean="0"/>
              <a:t>2015-03-08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C0A72-8ACC-44D6-9377-5A7C4D27B7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748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Test </a:t>
            </a:r>
            <a:r>
              <a:rPr lang="sv-SE" smtClean="0"/>
              <a:t>ppt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847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Bildspel på skärmen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Test ppt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</dc:title>
  <dc:creator>haspe</dc:creator>
  <cp:lastModifiedBy>haspe</cp:lastModifiedBy>
  <cp:revision>1</cp:revision>
  <dcterms:created xsi:type="dcterms:W3CDTF">2015-03-08T10:40:44Z</dcterms:created>
  <dcterms:modified xsi:type="dcterms:W3CDTF">2015-03-08T10:41:15Z</dcterms:modified>
</cp:coreProperties>
</file>