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1" r:id="rId5"/>
    <p:sldId id="260" r:id="rId6"/>
    <p:sldId id="263" r:id="rId7"/>
    <p:sldId id="264" r:id="rId8"/>
    <p:sldId id="265" r:id="rId9"/>
    <p:sldId id="262" r:id="rId1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927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511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481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509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3890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330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622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60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331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52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084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D61B4-C772-4CAD-A6D9-9942A823EEE8}" type="datetimeFigureOut">
              <a:rPr lang="sv-SE" smtClean="0"/>
              <a:t>2018-03-11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752E8-7FBF-43F9-A97F-5F261E399C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743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71" y="0"/>
            <a:ext cx="6107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81" y="0"/>
            <a:ext cx="5786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794" y="0"/>
            <a:ext cx="5690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2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84" y="0"/>
            <a:ext cx="6103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0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96" y="0"/>
            <a:ext cx="5772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2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877" y="0"/>
            <a:ext cx="5736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5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96" y="0"/>
            <a:ext cx="5772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38" y="0"/>
            <a:ext cx="5700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4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710" y="0"/>
            <a:ext cx="5848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8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1313</TotalTime>
  <Words>0</Words>
  <Application>Microsoft Office PowerPoint</Application>
  <PresentationFormat>Bildspel på skärmen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0" baseType="lpstr"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Ett A-Barns Betraktelser med Anna PG</dc:title>
  <dc:creator>AnnaPG</dc:creator>
  <cp:lastModifiedBy>AnnaPG</cp:lastModifiedBy>
  <cp:revision>8</cp:revision>
  <dcterms:created xsi:type="dcterms:W3CDTF">2018-03-08T12:11:13Z</dcterms:created>
  <dcterms:modified xsi:type="dcterms:W3CDTF">2018-03-11T15:37:21Z</dcterms:modified>
</cp:coreProperties>
</file>