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4" r:id="rId1"/>
    <p:sldMasterId id="2147483678" r:id="rId2"/>
    <p:sldMasterId id="2147483686" r:id="rId3"/>
    <p:sldMasterId id="2147483702" r:id="rId4"/>
    <p:sldMasterId id="2147483710" r:id="rId5"/>
    <p:sldMasterId id="2147483694" r:id="rId6"/>
  </p:sldMasterIdLst>
  <p:notesMasterIdLst>
    <p:notesMasterId r:id="rId8"/>
  </p:notesMasterIdLst>
  <p:handoutMasterIdLst>
    <p:handoutMasterId r:id="rId9"/>
  </p:handoutMasterIdLst>
  <p:sldIdLst>
    <p:sldId id="256" r:id="rId7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>
      <p:cViewPr varScale="1">
        <p:scale>
          <a:sx n="111" d="100"/>
          <a:sy n="111" d="100"/>
        </p:scale>
        <p:origin x="93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32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5DE67-2EA6-4809-AA89-F57164F32371}" type="datetimeFigureOut">
              <a:rPr lang="sv-SE" smtClean="0"/>
              <a:t>2018-11-21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444FA-FFCC-46FC-9553-688432611A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9202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2018-11-21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4731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/>
          <a:srcRect l="4988" t="-362"/>
          <a:stretch>
            <a:fillRect/>
          </a:stretch>
        </p:blipFill>
        <p:spPr bwMode="auto">
          <a:xfrm>
            <a:off x="0" y="1571625"/>
            <a:ext cx="7258050" cy="5286375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DCAD0FF4-D49C-43BC-9119-4EF626B6C9BA}" type="datetime1">
              <a:rPr lang="en-GB" smtClean="0"/>
              <a:pPr/>
              <a:t>21/11/2018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en-GB" dirty="0" smtClean="0"/>
              <a:t>/Name </a:t>
            </a:r>
            <a:r>
              <a:rPr lang="en-GB" dirty="0" err="1" smtClean="0"/>
              <a:t>Name</a:t>
            </a:r>
            <a:r>
              <a:rPr lang="en-GB" dirty="0" smtClean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5657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4272-7F51-4337-B704-357F433A00E2}" type="datetime1">
              <a:rPr lang="en-GB" smtClean="0"/>
              <a:pPr/>
              <a:t>21/11/2018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6275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8B0-0D26-4236-93F3-5803B98259AA}" type="datetime1">
              <a:rPr lang="en-GB" smtClean="0"/>
              <a:pPr/>
              <a:t>21/11/2018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6022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B277-EB7D-4555-93E9-632DD97DDC9D}" type="datetime1">
              <a:rPr lang="en-GB" smtClean="0"/>
              <a:pPr/>
              <a:t>21/11/2018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5211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F56C-8DD4-4518-B195-372A8CB95D71}" type="datetime1">
              <a:rPr lang="en-GB" smtClean="0"/>
              <a:pPr/>
              <a:t>21/11/2018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6551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B2B1-052C-4B1A-893D-771DF8B39875}" type="datetime1">
              <a:rPr lang="en-GB" smtClean="0"/>
              <a:pPr/>
              <a:t>21/11/2018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332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E2C68-A447-4207-AC49-529F7E83D889}" type="datetime1">
              <a:rPr lang="en-GB" smtClean="0"/>
              <a:pPr/>
              <a:t>21/11/2018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993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2750"/>
            <a:ext cx="5595938" cy="517525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81F3E177-B054-4B9D-8004-308E2D7F943D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en-GB" smtClean="0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BF6B-D11C-4DBB-8D76-439CA7DCBB46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491B-5C7D-4886-A32E-282E775C62F9}" type="datetime1">
              <a:rPr lang="sv-SE" smtClean="0"/>
              <a:t>2018-11-21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EFC5-A76B-401E-B133-CAEABAD1B776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0EBE-F086-4435-9EC4-8EC38071AF6E}" type="datetime1">
              <a:rPr lang="sv-SE" smtClean="0"/>
              <a:t>2018-11-21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A595-B558-487F-9DDD-C010FA050755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E1BE-AB31-42EE-BCAF-7D0BBF807EA5}" type="datetime1">
              <a:rPr lang="sv-SE" smtClean="0"/>
              <a:t>2018-11-21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/>
          <a:srcRect l="1746"/>
          <a:stretch>
            <a:fillRect/>
          </a:stretch>
        </p:blipFill>
        <p:spPr bwMode="auto">
          <a:xfrm>
            <a:off x="1588" y="598036"/>
            <a:ext cx="6586636" cy="6259964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A4CBEAE2-6D28-4D97-B450-523CAF508E05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en-GB" smtClean="0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91392-AAA6-40EB-B160-3E3B219E4C9E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257C7-76C0-45BA-9FF6-7855E784BABC}" type="datetime1">
              <a:rPr lang="sv-SE" smtClean="0"/>
              <a:t>2018-11-21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AF-16EE-4BEF-BC78-A94BA5500CF2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81C0-A0E0-4824-8679-1895B623F017}" type="datetime1">
              <a:rPr lang="sv-SE" smtClean="0"/>
              <a:t>2018-11-21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F503B-6435-4265-BB82-3F500C4F0E4D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F2C06-0809-4736-8637-61AEE6A0631F}" type="datetime1">
              <a:rPr lang="sv-SE" smtClean="0"/>
              <a:t>2018-11-21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/Name </a:t>
            </a:r>
            <a:r>
              <a:rPr lang="en-GB" dirty="0" err="1" smtClean="0"/>
              <a:t>Name</a:t>
            </a:r>
            <a:r>
              <a:rPr lang="en-GB" dirty="0" smtClean="0"/>
              <a:t>, Institution or similar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2773" y="1556792"/>
            <a:ext cx="8389163" cy="5721905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A2623DF6-E839-4D38-8046-BD4816305B46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en-US" smtClean="0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9229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18F9-95F6-4BC9-979D-CA9147EC1B03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5062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6E5DA-DC22-4218-B5CB-EDC91BF1DC4B}" type="datetime1">
              <a:rPr lang="sv-SE" smtClean="0"/>
              <a:t>2018-11-21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3263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DA504-2305-4309-A66E-9280538535BA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4060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993E-7A95-4B54-BD31-6EBD0A713040}" type="datetime1">
              <a:rPr lang="sv-SE" smtClean="0"/>
              <a:t>2018-11-21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914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694D-961B-4349-A0A9-B9C5FE3AD250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719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53312-33B4-47EC-B6C9-A7CE8CEADEAD}" type="datetime1">
              <a:rPr lang="sv-SE" smtClean="0"/>
              <a:t>2018-11-21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0111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6901" y="1628800"/>
            <a:ext cx="7434416" cy="545638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62CAAF94-B2D4-4EBC-944F-6B188124739F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en-US" smtClean="0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2543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18F9-95F6-4BC9-979D-CA9147EC1B03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4793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6E5DA-DC22-4218-B5CB-EDC91BF1DC4B}" type="datetime1">
              <a:rPr lang="sv-SE" smtClean="0"/>
              <a:t>2018-11-21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4582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DA504-2305-4309-A66E-9280538535BA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8934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993E-7A95-4B54-BD31-6EBD0A713040}" type="datetime1">
              <a:rPr lang="sv-SE" smtClean="0"/>
              <a:t>2018-11-21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9309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694D-961B-4349-A0A9-B9C5FE3AD250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3858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53312-33B4-47EC-B6C9-A7CE8CEADEAD}" type="datetime1">
              <a:rPr lang="sv-SE" smtClean="0"/>
              <a:t>2018-11-21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3344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3940" y="1052736"/>
            <a:ext cx="6776100" cy="6264696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FDC0BCC4-2D3C-4885-B8D8-25035BC75C47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en-US" smtClean="0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2269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18F9-95F6-4BC9-979D-CA9147EC1B03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4793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6E5DA-DC22-4218-B5CB-EDC91BF1DC4B}" type="datetime1">
              <a:rPr lang="sv-SE" smtClean="0"/>
              <a:t>2018-11-21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4582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DA504-2305-4309-A66E-9280538535BA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8934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993E-7A95-4B54-BD31-6EBD0A713040}" type="datetime1">
              <a:rPr lang="sv-SE" smtClean="0"/>
              <a:t>2018-11-21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9309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694D-961B-4349-A0A9-B9C5FE3AD250}" type="datetime1">
              <a:rPr lang="sv-SE" smtClean="0"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3858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53312-33B4-47EC-B6C9-A7CE8CEADEAD}" type="datetime1">
              <a:rPr lang="sv-SE" smtClean="0"/>
              <a:t>2018-11-21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3344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AEFE5D8C-6658-4CE8-AFEF-D97C75A23B81}" type="datetime1">
              <a:rPr lang="en-GB" smtClean="0"/>
              <a:pPr/>
              <a:t>21/11/2018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GB" dirty="0" smtClean="0"/>
              <a:t>/Name </a:t>
            </a:r>
            <a:r>
              <a:rPr lang="en-GB" dirty="0" err="1" smtClean="0"/>
              <a:t>Name</a:t>
            </a:r>
            <a:r>
              <a:rPr lang="en-GB" dirty="0" smtClean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553" y="288000"/>
            <a:ext cx="950958" cy="90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9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30E40AC1-D8A3-42FB-8D94-E1F3579BD722}" type="datetime1">
              <a:rPr lang="sv-SE" smtClean="0"/>
              <a:t>2018-11-21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GB" dirty="0" smtClean="0"/>
              <a:t>/Name </a:t>
            </a:r>
            <a:r>
              <a:rPr lang="en-GB" dirty="0" err="1" smtClean="0"/>
              <a:t>Name</a:t>
            </a:r>
            <a:r>
              <a:rPr lang="en-GB" dirty="0" smtClean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553" y="288000"/>
            <a:ext cx="950958" cy="9087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CFC78CDE-4C16-4900-AE9E-1AFAC7855434}" type="datetime1">
              <a:rPr lang="sv-SE" smtClean="0"/>
              <a:t>2018-11-21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GB" dirty="0" smtClean="0"/>
              <a:t>/Name </a:t>
            </a:r>
            <a:r>
              <a:rPr lang="en-GB" dirty="0" err="1" smtClean="0"/>
              <a:t>Name</a:t>
            </a:r>
            <a:r>
              <a:rPr lang="en-GB" dirty="0" smtClean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553" y="288000"/>
            <a:ext cx="950958" cy="9087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5A30156D-AA91-415E-AB1C-BC43ECEBE9FE}" type="datetime1">
              <a:rPr lang="sv-SE" smtClean="0"/>
              <a:t>2018-11-21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GB" dirty="0" smtClean="0"/>
              <a:t>/Name </a:t>
            </a:r>
            <a:r>
              <a:rPr lang="en-GB" dirty="0" err="1" smtClean="0"/>
              <a:t>Name</a:t>
            </a:r>
            <a:r>
              <a:rPr lang="en-GB" dirty="0" smtClean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146" y="289552"/>
            <a:ext cx="949334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58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 smtClean="0"/>
          </a:p>
          <a:p>
            <a:pPr lvl="0"/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CE3740DB-0B36-4B46-BE14-F80D16154E26}" type="datetime1">
              <a:rPr lang="sv-SE" smtClean="0"/>
              <a:t>2018-11-21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146" y="289552"/>
            <a:ext cx="949334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4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58CF522-B9A8-4152-A5F9-FA3557829EF1}" type="datetime1">
              <a:rPr lang="sv-SE" smtClean="0"/>
              <a:t>2018-11-21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146" y="289552"/>
            <a:ext cx="949334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2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 Eng Standard 4 3 Powerpoint Template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 3 language te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U Light Olive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U Dark Flame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l_bla_eng.potx" id="{F23D3555-46AF-43E0-B447-B971B8895AD3}" vid="{EB8A71C9-D2B0-4E74-8389-D02B808E64FD}"/>
    </a:ext>
  </a:extLst>
</a:theme>
</file>

<file path=ppt/theme/theme5.xml><?xml version="1.0" encoding="utf-8"?>
<a:theme xmlns:a="http://schemas.openxmlformats.org/drawingml/2006/main" name="SU Dark Crown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l_bla_eng.potx" id="{F23D3555-46AF-43E0-B447-B971B8895AD3}" vid="{060AA54C-41E7-4652-A7D3-C179265A15CB}"/>
    </a:ext>
  </a:extLst>
</a:theme>
</file>

<file path=ppt/theme/theme6.xml><?xml version="1.0" encoding="utf-8"?>
<a:theme xmlns:a="http://schemas.openxmlformats.org/drawingml/2006/main" name="SU Dark Branch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l_bla_eng.potx" id="{F23D3555-46AF-43E0-B447-B971B8895AD3}" vid="{217C70B5-6442-4FE7-9356-F704A7D5D177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 Standard Template 4 3</Template>
  <TotalTime>0</TotalTime>
  <Words>0</Words>
  <Application>Microsoft Office PowerPoint</Application>
  <PresentationFormat>Bildspel på skärmen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1</vt:i4>
      </vt:variant>
    </vt:vector>
  </HeadingPairs>
  <TitlesOfParts>
    <vt:vector size="10" baseType="lpstr">
      <vt:lpstr>Arial</vt:lpstr>
      <vt:lpstr>Calibri</vt:lpstr>
      <vt:lpstr>Verdana</vt:lpstr>
      <vt:lpstr>SU Eng Standard 4 3 Powerpoint Template</vt:lpstr>
      <vt:lpstr>4 3 language test</vt:lpstr>
      <vt:lpstr>SU Light Olive</vt:lpstr>
      <vt:lpstr>SU Dark Flame</vt:lpstr>
      <vt:lpstr>SU Dark Crown</vt:lpstr>
      <vt:lpstr>SU Dark Branch</vt:lpstr>
      <vt:lpstr>PowerPoint-presentation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Hewlett-Packard Company</dc:creator>
  <cp:lastModifiedBy>Hewlett-Packard Company</cp:lastModifiedBy>
  <cp:revision>1</cp:revision>
  <dcterms:created xsi:type="dcterms:W3CDTF">2018-11-21T12:16:40Z</dcterms:created>
  <dcterms:modified xsi:type="dcterms:W3CDTF">2018-11-21T12:17:02Z</dcterms:modified>
</cp:coreProperties>
</file>