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2" r:id="rId2"/>
    <p:sldMasterId id="2147483670" r:id="rId3"/>
    <p:sldMasterId id="2147483679" r:id="rId4"/>
    <p:sldMasterId id="2147483687" r:id="rId5"/>
    <p:sldMasterId id="2147483695" r:id="rId6"/>
  </p:sldMasterIdLst>
  <p:notesMasterIdLst>
    <p:notesMasterId r:id="rId9"/>
  </p:notesMasterIdLst>
  <p:sldIdLst>
    <p:sldId id="256" r:id="rId7"/>
    <p:sldId id="257" r:id="rId8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708"/>
  </p:normalViewPr>
  <p:slideViewPr>
    <p:cSldViewPr>
      <p:cViewPr varScale="1">
        <p:scale>
          <a:sx n="111" d="100"/>
          <a:sy n="111" d="100"/>
        </p:scale>
        <p:origin x="93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2018-11-21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099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U_PPT_eld"/>
          <p:cNvPicPr>
            <a:picLocks noChangeAspect="1" noChangeArrowheads="1"/>
          </p:cNvPicPr>
          <p:nvPr userDrawn="1"/>
        </p:nvPicPr>
        <p:blipFill>
          <a:blip r:embed="rId2" cstate="print"/>
          <a:srcRect l="4988" t="-362"/>
          <a:stretch>
            <a:fillRect/>
          </a:stretch>
        </p:blipFill>
        <p:spPr bwMode="auto">
          <a:xfrm>
            <a:off x="0" y="1571625"/>
            <a:ext cx="7258050" cy="5286375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BC801ED4-9A26-414A-9836-166B493052E2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51696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81200" y="1944000"/>
            <a:ext cx="6850800" cy="795600"/>
          </a:xfrm>
        </p:spPr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81200" y="2808000"/>
            <a:ext cx="6850800" cy="32148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1A2AD2F7-7DC2-4BC8-B7DD-9623B8E13A04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8DC3-EA92-4A9D-AE5B-7A15124DAC19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F8D70-F8EA-40C8-B327-D531AB364F3C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1C9E8-BD77-4D98-8809-7738FC58391D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5D9C-3A1D-416E-97B9-D2714EF04564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94B7-8550-42FB-9FF7-38844F437944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82750"/>
            <a:ext cx="5595938" cy="517525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1FBC7B6B-8B67-4017-A1F2-A51D3A2EDB2A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51696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F8926-68FF-46EE-8651-DD37EA7E0C07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F3DC-384F-4232-B8FA-638DD8592226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86EAA-C8EF-4CDB-B365-FF66B9FFA9EC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5F05F-C6FD-4057-BCE8-15CAFC2B6EE7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FDB6-33A7-4C83-BE47-B913F1163527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883E-BFB4-4E7E-BADB-D09749B99C21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/>
          <a:srcRect l="1746"/>
          <a:stretch>
            <a:fillRect/>
          </a:stretch>
        </p:blipFill>
        <p:spPr bwMode="auto">
          <a:xfrm>
            <a:off x="1588" y="317500"/>
            <a:ext cx="6881812" cy="654050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D710EA90-21AA-4DAE-8BB3-7AE26694224B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C8F79-A4A9-4F8B-A48F-5AFFABFA086B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6BB8-5A3C-4E54-AD8D-7B826A810964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306C-03C6-41F8-B07C-45CCF9498CFA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7F09-3DF1-437A-A6C4-75F622161507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BB14-BFD6-41F3-A704-D980D88BEC4E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06B6-E1C0-4F22-84F1-7E36BCD05232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2773" y="2204864"/>
            <a:ext cx="7438993" cy="507383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D710EA90-21AA-4DAE-8BB3-7AE26694224B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56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C8F79-A4A9-4F8B-A48F-5AFFABFA086B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02178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6BB8-5A3C-4E54-AD8D-7B826A810964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9275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306C-03C6-41F8-B07C-45CCF9498CFA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65103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7F09-3DF1-437A-A6C4-75F622161507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87156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BB14-BFD6-41F3-A704-D980D88BEC4E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87732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06B6-E1C0-4F22-84F1-7E36BCD05232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9582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2204864"/>
            <a:ext cx="6551407" cy="480831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D710EA90-21AA-4DAE-8BB3-7AE26694224B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567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C8F79-A4A9-4F8B-A48F-5AFFABFA086B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02178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6BB8-5A3C-4E54-AD8D-7B826A810964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9275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306C-03C6-41F8-B07C-45CCF9498CFA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65103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7F09-3DF1-437A-A6C4-75F622161507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87156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BB14-BFD6-41F3-A704-D980D88BEC4E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87732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06B6-E1C0-4F22-84F1-7E36BCD05232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9582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292100"/>
            <a:ext cx="7720046" cy="71374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D710EA90-21AA-4DAE-8BB3-7AE26694224B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567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C8F79-A4A9-4F8B-A48F-5AFFABFA086B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02178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6BB8-5A3C-4E54-AD8D-7B826A810964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9275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306C-03C6-41F8-B07C-45CCF9498CFA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65103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7F09-3DF1-437A-A6C4-75F622161507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87156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BB14-BFD6-41F3-A704-D980D88BEC4E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87732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06B6-E1C0-4F22-84F1-7E36BCD05232}" type="datetime1">
              <a:rPr lang="sv-SE" smtClean="0"/>
              <a:pPr/>
              <a:t>2018-11-21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9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812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812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08723FB2-6120-430D-90C1-278EED258973}" type="datetime1">
              <a:rPr lang="sv-SE" smtClean="0"/>
              <a:pPr/>
              <a:t>2018-11-21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/Namn Namn,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 descr="logo-org-svensk_rgb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642800" y="288000"/>
            <a:ext cx="1139954" cy="9509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53" r:id="rId5"/>
    <p:sldLayoutId id="2147483661" r:id="rId6"/>
    <p:sldLayoutId id="2147483655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812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8B0B3BE4-5C7E-4509-AD7C-E3A7EEDA0D12}" type="datetime1">
              <a:rPr lang="sv-SE" smtClean="0"/>
              <a:pPr/>
              <a:t>2018-11-21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/Namn Namn,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 descr="logo-org-svensk_rgb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642800" y="288000"/>
            <a:ext cx="1139954" cy="9509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0B2B2E0-B745-4C41-90E8-57C74A6390DF}" type="datetime1">
              <a:rPr lang="sv-SE" smtClean="0"/>
              <a:pPr/>
              <a:t>2018-11-21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/Namn Namn,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 descr="logo-org-svensk_rgb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642800" y="288000"/>
            <a:ext cx="1139954" cy="9509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0648"/>
            <a:ext cx="1168901" cy="975078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0B2B2E0-B745-4C41-90E8-57C74A6390DF}" type="datetime1">
              <a:rPr lang="sv-SE" smtClean="0"/>
              <a:pPr/>
              <a:t>2018-11-21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268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0648"/>
            <a:ext cx="1168901" cy="975078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0B2B2E0-B745-4C41-90E8-57C74A6390DF}" type="datetime1">
              <a:rPr lang="sv-SE" smtClean="0"/>
              <a:pPr/>
              <a:t>2018-11-21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268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0648"/>
            <a:ext cx="1168901" cy="975078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0B2B2E0-B745-4C41-90E8-57C74A6390DF}" type="datetime1">
              <a:rPr lang="sv-SE" smtClean="0"/>
              <a:pPr/>
              <a:t>2018-11-21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268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2018-11-21</a:t>
            </a:fld>
            <a:endParaRPr lang="sv-S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 vit eld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.potx" id="{ACF630CB-CB97-429D-A194-5C22A83F6032}" vid="{6164FD26-B63D-430C-8B39-CF3937F605E4}"/>
    </a:ext>
  </a:extLst>
</a:theme>
</file>

<file path=ppt/theme/theme2.xml><?xml version="1.0" encoding="utf-8"?>
<a:theme xmlns:a="http://schemas.openxmlformats.org/drawingml/2006/main" name="SU Kronor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.potx" id="{ACF630CB-CB97-429D-A194-5C22A83F6032}" vid="{6E0A5370-FA65-4242-B9D0-1CFCE8BD9F6F}"/>
    </a:ext>
  </a:extLst>
</a:theme>
</file>

<file path=ppt/theme/theme3.xml><?xml version="1.0" encoding="utf-8"?>
<a:theme xmlns:a="http://schemas.openxmlformats.org/drawingml/2006/main" name="SU Olivkvi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.potx" id="{ACF630CB-CB97-429D-A194-5C22A83F6032}" vid="{BCB38F3C-F339-4075-817D-6F2A46E653A9}"/>
    </a:ext>
  </a:extLst>
</a:theme>
</file>

<file path=ppt/theme/theme4.xml><?xml version="1.0" encoding="utf-8"?>
<a:theme xmlns:a="http://schemas.openxmlformats.org/drawingml/2006/main" name="SU blå eld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.potx" id="{ACF630CB-CB97-429D-A194-5C22A83F6032}" vid="{762B0C17-6310-4FF7-8E89-0D1ABE086A64}"/>
    </a:ext>
  </a:extLst>
</a:theme>
</file>

<file path=ppt/theme/theme5.xml><?xml version="1.0" encoding="utf-8"?>
<a:theme xmlns:a="http://schemas.openxmlformats.org/drawingml/2006/main" name="SU blå kronor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.potx" id="{ACF630CB-CB97-429D-A194-5C22A83F6032}" vid="{EAB21E2B-A22A-44CC-9603-07561F115FF5}"/>
    </a:ext>
  </a:extLst>
</a:theme>
</file>

<file path=ppt/theme/theme6.xml><?xml version="1.0" encoding="utf-8"?>
<a:theme xmlns:a="http://schemas.openxmlformats.org/drawingml/2006/main" name="SU blå olivkvi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.potx" id="{ACF630CB-CB97-429D-A194-5C22A83F6032}" vid="{937CCF16-267B-4B23-87E9-F014395B1683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 Mall Standard 4 3</Template>
  <TotalTime>0</TotalTime>
  <Words>8</Words>
  <Application>Microsoft Office PowerPoint</Application>
  <PresentationFormat>Bildspel på skärmen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2</vt:i4>
      </vt:variant>
    </vt:vector>
  </HeadingPairs>
  <TitlesOfParts>
    <vt:vector size="11" baseType="lpstr">
      <vt:lpstr>Arial</vt:lpstr>
      <vt:lpstr>Calibri</vt:lpstr>
      <vt:lpstr>Verdana</vt:lpstr>
      <vt:lpstr>SU vit eld</vt:lpstr>
      <vt:lpstr>SU Kronor</vt:lpstr>
      <vt:lpstr>SU Olivkvist</vt:lpstr>
      <vt:lpstr>SU blå eld</vt:lpstr>
      <vt:lpstr>SU blå kronor</vt:lpstr>
      <vt:lpstr>SU blå olivkvist</vt:lpstr>
      <vt:lpstr>PowerPoint-presentation</vt:lpstr>
      <vt:lpstr>PowerPoint-presentation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Hewlett-Packard Company</dc:creator>
  <cp:lastModifiedBy>Hewlett-Packard Company</cp:lastModifiedBy>
  <cp:revision>1</cp:revision>
  <dcterms:created xsi:type="dcterms:W3CDTF">2018-11-21T12:13:41Z</dcterms:created>
  <dcterms:modified xsi:type="dcterms:W3CDTF">2018-11-21T12:13:57Z</dcterms:modified>
</cp:coreProperties>
</file>