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2" r:id="rId2"/>
    <p:sldMasterId id="2147483670" r:id="rId3"/>
    <p:sldMasterId id="2147483679" r:id="rId4"/>
    <p:sldMasterId id="2147483687" r:id="rId5"/>
    <p:sldMasterId id="2147483695" r:id="rId6"/>
  </p:sldMasterIdLst>
  <p:notesMasterIdLst>
    <p:notesMasterId r:id="rId17"/>
  </p:notesMasterIdLst>
  <p:handoutMasterIdLst>
    <p:handoutMasterId r:id="rId18"/>
  </p:handoutMasterIdLst>
  <p:sldIdLst>
    <p:sldId id="320" r:id="rId7"/>
    <p:sldId id="321" r:id="rId8"/>
    <p:sldId id="322" r:id="rId9"/>
    <p:sldId id="324" r:id="rId10"/>
    <p:sldId id="325" r:id="rId11"/>
    <p:sldId id="326" r:id="rId12"/>
    <p:sldId id="323" r:id="rId13"/>
    <p:sldId id="331" r:id="rId14"/>
    <p:sldId id="332" r:id="rId15"/>
    <p:sldId id="327" r:id="rId16"/>
  </p:sldIdLst>
  <p:sldSz cx="12192000" cy="6858000"/>
  <p:notesSz cx="6669088" cy="987266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D1E8FF"/>
    <a:srgbClr val="B3D9FF"/>
    <a:srgbClr val="000000"/>
    <a:srgbClr val="B9DCFF"/>
    <a:srgbClr val="002F5F"/>
    <a:srgbClr val="E4E5D1"/>
    <a:srgbClr val="D7D9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32" autoAdjust="0"/>
    <p:restoredTop sz="79193" autoAdjust="0"/>
  </p:normalViewPr>
  <p:slideViewPr>
    <p:cSldViewPr>
      <p:cViewPr varScale="1">
        <p:scale>
          <a:sx n="103" d="100"/>
          <a:sy n="103" d="100"/>
        </p:scale>
        <p:origin x="1464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4AD884-C6A6-496C-9210-04AB93042F9E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6F71A236-0EE0-498D-B109-6E48B83CDDA8}">
      <dgm:prSet phldrT="[Text]"/>
      <dgm:spPr/>
      <dgm:t>
        <a:bodyPr/>
        <a:lstStyle/>
        <a:p>
          <a:r>
            <a:rPr lang="sv-SE" dirty="0"/>
            <a:t>Universitet</a:t>
          </a:r>
        </a:p>
        <a:p>
          <a:r>
            <a:rPr lang="sv-SE" dirty="0"/>
            <a:t>GU/FO</a:t>
          </a:r>
        </a:p>
      </dgm:t>
    </dgm:pt>
    <dgm:pt modelId="{99C39AFA-4283-4C36-B9E6-B4CE283F32B7}" type="parTrans" cxnId="{9C802F15-A851-4A64-A575-F17C821371EB}">
      <dgm:prSet/>
      <dgm:spPr/>
      <dgm:t>
        <a:bodyPr/>
        <a:lstStyle/>
        <a:p>
          <a:endParaRPr lang="sv-SE"/>
        </a:p>
      </dgm:t>
    </dgm:pt>
    <dgm:pt modelId="{642A2677-21E5-4A01-A9FB-DD170397EFB3}" type="sibTrans" cxnId="{9C802F15-A851-4A64-A575-F17C821371EB}">
      <dgm:prSet/>
      <dgm:spPr/>
      <dgm:t>
        <a:bodyPr/>
        <a:lstStyle/>
        <a:p>
          <a:endParaRPr lang="sv-SE"/>
        </a:p>
      </dgm:t>
    </dgm:pt>
    <dgm:pt modelId="{0CFFCACD-FF8D-4C1D-BC80-42D74B92E108}">
      <dgm:prSet phldrT="[Text]"/>
      <dgm:spPr/>
      <dgm:t>
        <a:bodyPr/>
        <a:lstStyle/>
        <a:p>
          <a:r>
            <a:rPr lang="sv-SE" dirty="0"/>
            <a:t>Fakultet</a:t>
          </a:r>
        </a:p>
        <a:p>
          <a:r>
            <a:rPr lang="sv-SE" dirty="0"/>
            <a:t>GU/FO</a:t>
          </a:r>
        </a:p>
      </dgm:t>
    </dgm:pt>
    <dgm:pt modelId="{FC3BA9AF-5796-4AA6-A042-1C7CAEA7CA66}" type="parTrans" cxnId="{C41C5DD2-77FB-49BF-AB0F-E6AB594F4125}">
      <dgm:prSet/>
      <dgm:spPr/>
      <dgm:t>
        <a:bodyPr/>
        <a:lstStyle/>
        <a:p>
          <a:endParaRPr lang="sv-SE"/>
        </a:p>
      </dgm:t>
    </dgm:pt>
    <dgm:pt modelId="{F23E8BEB-D2F9-4726-BC52-0CD04C84A6F3}" type="sibTrans" cxnId="{C41C5DD2-77FB-49BF-AB0F-E6AB594F4125}">
      <dgm:prSet/>
      <dgm:spPr/>
      <dgm:t>
        <a:bodyPr/>
        <a:lstStyle/>
        <a:p>
          <a:endParaRPr lang="sv-SE"/>
        </a:p>
      </dgm:t>
    </dgm:pt>
    <dgm:pt modelId="{D0898E50-1228-4CE4-B003-B564DABEB17B}">
      <dgm:prSet phldrT="[Text]"/>
      <dgm:spPr/>
      <dgm:t>
        <a:bodyPr/>
        <a:lstStyle/>
        <a:p>
          <a:r>
            <a:rPr lang="sv-SE" dirty="0"/>
            <a:t>Institution</a:t>
          </a:r>
        </a:p>
        <a:p>
          <a:r>
            <a:rPr lang="sv-SE" dirty="0"/>
            <a:t>GU/FO</a:t>
          </a:r>
        </a:p>
      </dgm:t>
    </dgm:pt>
    <dgm:pt modelId="{50738100-FCE7-49AD-B79E-42AC247C0D7A}" type="parTrans" cxnId="{BC64BA97-4867-4CAB-ACB6-4DD9E9C27309}">
      <dgm:prSet/>
      <dgm:spPr/>
      <dgm:t>
        <a:bodyPr/>
        <a:lstStyle/>
        <a:p>
          <a:endParaRPr lang="sv-SE"/>
        </a:p>
      </dgm:t>
    </dgm:pt>
    <dgm:pt modelId="{73493FC4-B67F-4BC4-89FE-EA000007BE56}" type="sibTrans" cxnId="{BC64BA97-4867-4CAB-ACB6-4DD9E9C27309}">
      <dgm:prSet/>
      <dgm:spPr/>
      <dgm:t>
        <a:bodyPr/>
        <a:lstStyle/>
        <a:p>
          <a:endParaRPr lang="sv-SE"/>
        </a:p>
      </dgm:t>
    </dgm:pt>
    <dgm:pt modelId="{E8CBB6B8-41B2-4B1E-A40C-DEC0840A8010}">
      <dgm:prSet phldrT="[Text]"/>
      <dgm:spPr/>
      <dgm:t>
        <a:bodyPr/>
        <a:lstStyle/>
        <a:p>
          <a:r>
            <a:rPr lang="sv-SE" dirty="0"/>
            <a:t>Institution</a:t>
          </a:r>
        </a:p>
        <a:p>
          <a:r>
            <a:rPr lang="sv-SE" dirty="0"/>
            <a:t>GU/FO</a:t>
          </a:r>
        </a:p>
      </dgm:t>
    </dgm:pt>
    <dgm:pt modelId="{8FAC4693-C8FC-4EBF-B4AB-56B284E64FD3}" type="parTrans" cxnId="{2CE855B3-9D21-4200-BD77-2CE370BEFE0F}">
      <dgm:prSet/>
      <dgm:spPr/>
      <dgm:t>
        <a:bodyPr/>
        <a:lstStyle/>
        <a:p>
          <a:endParaRPr lang="sv-SE"/>
        </a:p>
      </dgm:t>
    </dgm:pt>
    <dgm:pt modelId="{11789923-E4D1-488E-87BC-92923653BF30}" type="sibTrans" cxnId="{2CE855B3-9D21-4200-BD77-2CE370BEFE0F}">
      <dgm:prSet/>
      <dgm:spPr/>
      <dgm:t>
        <a:bodyPr/>
        <a:lstStyle/>
        <a:p>
          <a:endParaRPr lang="sv-SE"/>
        </a:p>
      </dgm:t>
    </dgm:pt>
    <dgm:pt modelId="{8C19B808-B292-4212-B608-2986AB45E268}">
      <dgm:prSet phldrT="[Text]"/>
      <dgm:spPr/>
      <dgm:t>
        <a:bodyPr/>
        <a:lstStyle/>
        <a:p>
          <a:r>
            <a:rPr lang="sv-SE" dirty="0"/>
            <a:t>Fakultet</a:t>
          </a:r>
        </a:p>
        <a:p>
          <a:r>
            <a:rPr lang="sv-SE" dirty="0"/>
            <a:t>GU/FO</a:t>
          </a:r>
        </a:p>
      </dgm:t>
    </dgm:pt>
    <dgm:pt modelId="{5B8A371D-10F5-4685-A4DD-F0485F4D310F}" type="parTrans" cxnId="{E777873A-0FD7-47E3-98A0-17E0FDC469E1}">
      <dgm:prSet/>
      <dgm:spPr/>
      <dgm:t>
        <a:bodyPr/>
        <a:lstStyle/>
        <a:p>
          <a:endParaRPr lang="sv-SE"/>
        </a:p>
      </dgm:t>
    </dgm:pt>
    <dgm:pt modelId="{3D99FD04-AF7A-44F1-BCFF-8126C772B297}" type="sibTrans" cxnId="{E777873A-0FD7-47E3-98A0-17E0FDC469E1}">
      <dgm:prSet/>
      <dgm:spPr/>
      <dgm:t>
        <a:bodyPr/>
        <a:lstStyle/>
        <a:p>
          <a:endParaRPr lang="sv-SE"/>
        </a:p>
      </dgm:t>
    </dgm:pt>
    <dgm:pt modelId="{7038312F-B417-40CE-8EBF-087056D0E997}">
      <dgm:prSet phldrT="[Text]"/>
      <dgm:spPr/>
      <dgm:t>
        <a:bodyPr/>
        <a:lstStyle/>
        <a:p>
          <a:r>
            <a:rPr lang="sv-SE" dirty="0"/>
            <a:t>Institution</a:t>
          </a:r>
        </a:p>
        <a:p>
          <a:r>
            <a:rPr lang="sv-SE" dirty="0"/>
            <a:t>GU/FO</a:t>
          </a:r>
        </a:p>
      </dgm:t>
    </dgm:pt>
    <dgm:pt modelId="{0B51C599-0029-4612-8E26-70524ADA6ED7}" type="parTrans" cxnId="{64069216-3E87-4D0C-A492-76CC04C80B1F}">
      <dgm:prSet/>
      <dgm:spPr/>
      <dgm:t>
        <a:bodyPr/>
        <a:lstStyle/>
        <a:p>
          <a:endParaRPr lang="sv-SE"/>
        </a:p>
      </dgm:t>
    </dgm:pt>
    <dgm:pt modelId="{339CF269-F353-48F1-B406-ACFCA1B93C95}" type="sibTrans" cxnId="{64069216-3E87-4D0C-A492-76CC04C80B1F}">
      <dgm:prSet/>
      <dgm:spPr/>
      <dgm:t>
        <a:bodyPr/>
        <a:lstStyle/>
        <a:p>
          <a:endParaRPr lang="sv-SE"/>
        </a:p>
      </dgm:t>
    </dgm:pt>
    <dgm:pt modelId="{7EDC6D13-7006-4777-98BD-8E30522A4735}">
      <dgm:prSet phldrT="[Text]"/>
      <dgm:spPr/>
      <dgm:t>
        <a:bodyPr/>
        <a:lstStyle/>
        <a:p>
          <a:r>
            <a:rPr lang="sv-SE" dirty="0"/>
            <a:t>Högskolegemensamma kostnader</a:t>
          </a:r>
        </a:p>
      </dgm:t>
    </dgm:pt>
    <dgm:pt modelId="{67DF2757-0CC2-4561-8078-6EA4B1634730}" type="parTrans" cxnId="{40C9AA48-615C-4B49-B4FD-CA1499190FAB}">
      <dgm:prSet/>
      <dgm:spPr/>
      <dgm:t>
        <a:bodyPr/>
        <a:lstStyle/>
        <a:p>
          <a:endParaRPr lang="sv-SE"/>
        </a:p>
      </dgm:t>
    </dgm:pt>
    <dgm:pt modelId="{4057A5D1-5F88-4F8C-B08F-87A61F13876E}" type="sibTrans" cxnId="{40C9AA48-615C-4B49-B4FD-CA1499190FAB}">
      <dgm:prSet/>
      <dgm:spPr/>
      <dgm:t>
        <a:bodyPr/>
        <a:lstStyle/>
        <a:p>
          <a:endParaRPr lang="sv-SE"/>
        </a:p>
      </dgm:t>
    </dgm:pt>
    <dgm:pt modelId="{E6CB1098-6111-4620-BA7A-A64FF5E683B1}">
      <dgm:prSet phldrT="[Text]"/>
      <dgm:spPr/>
      <dgm:t>
        <a:bodyPr/>
        <a:lstStyle/>
        <a:p>
          <a:r>
            <a:rPr lang="sv-SE" dirty="0"/>
            <a:t>Fakultetsgemensamma kostnader</a:t>
          </a:r>
        </a:p>
      </dgm:t>
    </dgm:pt>
    <dgm:pt modelId="{8BB530B5-E85F-4509-9E1A-BE00D5474784}" type="parTrans" cxnId="{8FE82097-0207-459F-94C6-9631DD850561}">
      <dgm:prSet/>
      <dgm:spPr/>
      <dgm:t>
        <a:bodyPr/>
        <a:lstStyle/>
        <a:p>
          <a:endParaRPr lang="sv-SE"/>
        </a:p>
      </dgm:t>
    </dgm:pt>
    <dgm:pt modelId="{E5BEEE87-2E20-4850-8EB2-55E90A9DEA91}" type="sibTrans" cxnId="{8FE82097-0207-459F-94C6-9631DD850561}">
      <dgm:prSet/>
      <dgm:spPr/>
      <dgm:t>
        <a:bodyPr/>
        <a:lstStyle/>
        <a:p>
          <a:endParaRPr lang="sv-SE"/>
        </a:p>
      </dgm:t>
    </dgm:pt>
    <dgm:pt modelId="{E5698A4F-ADD6-43D2-85D7-AABF605732D9}">
      <dgm:prSet phldrT="[Text]"/>
      <dgm:spPr/>
      <dgm:t>
        <a:bodyPr/>
        <a:lstStyle/>
        <a:p>
          <a:r>
            <a:rPr lang="sv-SE" dirty="0"/>
            <a:t>Institutionsgemensamma kostnader</a:t>
          </a:r>
        </a:p>
      </dgm:t>
    </dgm:pt>
    <dgm:pt modelId="{7880C555-B954-4CED-9363-03ECA98E77EA}" type="parTrans" cxnId="{19A2CEA1-1519-4A9B-B245-C1A2D07E6E68}">
      <dgm:prSet/>
      <dgm:spPr/>
      <dgm:t>
        <a:bodyPr/>
        <a:lstStyle/>
        <a:p>
          <a:endParaRPr lang="sv-SE"/>
        </a:p>
      </dgm:t>
    </dgm:pt>
    <dgm:pt modelId="{93409BD0-A629-41E8-8010-10CAF22FBD3D}" type="sibTrans" cxnId="{19A2CEA1-1519-4A9B-B245-C1A2D07E6E68}">
      <dgm:prSet/>
      <dgm:spPr/>
      <dgm:t>
        <a:bodyPr/>
        <a:lstStyle/>
        <a:p>
          <a:endParaRPr lang="sv-SE"/>
        </a:p>
      </dgm:t>
    </dgm:pt>
    <dgm:pt modelId="{57B64421-980A-4D8B-81DF-2F076474B381}" type="pres">
      <dgm:prSet presAssocID="{4B4AD884-C6A6-496C-9210-04AB93042F9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AB703C7-4679-47A8-8924-F9B668F1096C}" type="pres">
      <dgm:prSet presAssocID="{4B4AD884-C6A6-496C-9210-04AB93042F9E}" presName="hierFlow" presStyleCnt="0"/>
      <dgm:spPr/>
    </dgm:pt>
    <dgm:pt modelId="{BB9F36E8-717F-4BBA-9652-7734123464CD}" type="pres">
      <dgm:prSet presAssocID="{4B4AD884-C6A6-496C-9210-04AB93042F9E}" presName="firstBuf" presStyleCnt="0"/>
      <dgm:spPr/>
    </dgm:pt>
    <dgm:pt modelId="{81505818-8DBC-47B6-870E-93947A57FC10}" type="pres">
      <dgm:prSet presAssocID="{4B4AD884-C6A6-496C-9210-04AB93042F9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1AE18506-A962-43D6-BF5E-C902ED0BE5E4}" type="pres">
      <dgm:prSet presAssocID="{6F71A236-0EE0-498D-B109-6E48B83CDDA8}" presName="Name14" presStyleCnt="0"/>
      <dgm:spPr/>
    </dgm:pt>
    <dgm:pt modelId="{32E3E6AE-E203-4F1E-84D0-E30572A52DB5}" type="pres">
      <dgm:prSet presAssocID="{6F71A236-0EE0-498D-B109-6E48B83CDDA8}" presName="level1Shape" presStyleLbl="node0" presStyleIdx="0" presStyleCnt="1">
        <dgm:presLayoutVars>
          <dgm:chPref val="3"/>
        </dgm:presLayoutVars>
      </dgm:prSet>
      <dgm:spPr/>
    </dgm:pt>
    <dgm:pt modelId="{42F77E83-0BED-45DC-8FE4-B057A12C4742}" type="pres">
      <dgm:prSet presAssocID="{6F71A236-0EE0-498D-B109-6E48B83CDDA8}" presName="hierChild2" presStyleCnt="0"/>
      <dgm:spPr/>
    </dgm:pt>
    <dgm:pt modelId="{5BA2062B-CCC4-4E9C-BFAA-62062FCA7C8F}" type="pres">
      <dgm:prSet presAssocID="{FC3BA9AF-5796-4AA6-A042-1C7CAEA7CA66}" presName="Name19" presStyleLbl="parChTrans1D2" presStyleIdx="0" presStyleCnt="2"/>
      <dgm:spPr/>
    </dgm:pt>
    <dgm:pt modelId="{B3D9C71D-1F07-4956-B6DD-FC7A907B1EAA}" type="pres">
      <dgm:prSet presAssocID="{0CFFCACD-FF8D-4C1D-BC80-42D74B92E108}" presName="Name21" presStyleCnt="0"/>
      <dgm:spPr/>
    </dgm:pt>
    <dgm:pt modelId="{F4402100-EDAC-4304-9245-FF2EC4029439}" type="pres">
      <dgm:prSet presAssocID="{0CFFCACD-FF8D-4C1D-BC80-42D74B92E108}" presName="level2Shape" presStyleLbl="node2" presStyleIdx="0" presStyleCnt="2"/>
      <dgm:spPr/>
    </dgm:pt>
    <dgm:pt modelId="{70E4CC7D-0E2C-4BF4-868E-567C4175677A}" type="pres">
      <dgm:prSet presAssocID="{0CFFCACD-FF8D-4C1D-BC80-42D74B92E108}" presName="hierChild3" presStyleCnt="0"/>
      <dgm:spPr/>
    </dgm:pt>
    <dgm:pt modelId="{81EBEA0F-FDF8-47B7-9A4F-F83C65CBF58D}" type="pres">
      <dgm:prSet presAssocID="{50738100-FCE7-49AD-B79E-42AC247C0D7A}" presName="Name19" presStyleLbl="parChTrans1D3" presStyleIdx="0" presStyleCnt="3"/>
      <dgm:spPr/>
    </dgm:pt>
    <dgm:pt modelId="{D1D21B63-E06A-40A6-9AE0-036B513D175F}" type="pres">
      <dgm:prSet presAssocID="{D0898E50-1228-4CE4-B003-B564DABEB17B}" presName="Name21" presStyleCnt="0"/>
      <dgm:spPr/>
    </dgm:pt>
    <dgm:pt modelId="{E3743360-BF0D-487A-8B73-C81E74C8CA09}" type="pres">
      <dgm:prSet presAssocID="{D0898E50-1228-4CE4-B003-B564DABEB17B}" presName="level2Shape" presStyleLbl="node3" presStyleIdx="0" presStyleCnt="3"/>
      <dgm:spPr/>
    </dgm:pt>
    <dgm:pt modelId="{E129D43C-9276-4355-9008-63ADFD5E8CC5}" type="pres">
      <dgm:prSet presAssocID="{D0898E50-1228-4CE4-B003-B564DABEB17B}" presName="hierChild3" presStyleCnt="0"/>
      <dgm:spPr/>
    </dgm:pt>
    <dgm:pt modelId="{1C563C4C-F785-4A3E-9931-622EF5918242}" type="pres">
      <dgm:prSet presAssocID="{8FAC4693-C8FC-4EBF-B4AB-56B284E64FD3}" presName="Name19" presStyleLbl="parChTrans1D3" presStyleIdx="1" presStyleCnt="3"/>
      <dgm:spPr/>
    </dgm:pt>
    <dgm:pt modelId="{29CD8D76-DE15-438D-9F06-959E56B50A92}" type="pres">
      <dgm:prSet presAssocID="{E8CBB6B8-41B2-4B1E-A40C-DEC0840A8010}" presName="Name21" presStyleCnt="0"/>
      <dgm:spPr/>
    </dgm:pt>
    <dgm:pt modelId="{4FEB2B5F-7517-4799-B63A-CEB31992A70A}" type="pres">
      <dgm:prSet presAssocID="{E8CBB6B8-41B2-4B1E-A40C-DEC0840A8010}" presName="level2Shape" presStyleLbl="node3" presStyleIdx="1" presStyleCnt="3"/>
      <dgm:spPr/>
    </dgm:pt>
    <dgm:pt modelId="{FD35F734-B0F8-4F44-9837-F2353F0C1696}" type="pres">
      <dgm:prSet presAssocID="{E8CBB6B8-41B2-4B1E-A40C-DEC0840A8010}" presName="hierChild3" presStyleCnt="0"/>
      <dgm:spPr/>
    </dgm:pt>
    <dgm:pt modelId="{B4B18DE2-5F63-42EB-85BA-ACEB8A54AB9F}" type="pres">
      <dgm:prSet presAssocID="{5B8A371D-10F5-4685-A4DD-F0485F4D310F}" presName="Name19" presStyleLbl="parChTrans1D2" presStyleIdx="1" presStyleCnt="2"/>
      <dgm:spPr/>
    </dgm:pt>
    <dgm:pt modelId="{66710D05-271B-468F-A8EE-1E1BB79750F4}" type="pres">
      <dgm:prSet presAssocID="{8C19B808-B292-4212-B608-2986AB45E268}" presName="Name21" presStyleCnt="0"/>
      <dgm:spPr/>
    </dgm:pt>
    <dgm:pt modelId="{4D91147A-4D37-492D-92F2-DFB49E0CCFA2}" type="pres">
      <dgm:prSet presAssocID="{8C19B808-B292-4212-B608-2986AB45E268}" presName="level2Shape" presStyleLbl="node2" presStyleIdx="1" presStyleCnt="2"/>
      <dgm:spPr/>
    </dgm:pt>
    <dgm:pt modelId="{7770C39E-F17A-498D-9E42-0111C9A18168}" type="pres">
      <dgm:prSet presAssocID="{8C19B808-B292-4212-B608-2986AB45E268}" presName="hierChild3" presStyleCnt="0"/>
      <dgm:spPr/>
    </dgm:pt>
    <dgm:pt modelId="{7A4470D7-3E3D-43F4-9D3E-2477A33A0474}" type="pres">
      <dgm:prSet presAssocID="{0B51C599-0029-4612-8E26-70524ADA6ED7}" presName="Name19" presStyleLbl="parChTrans1D3" presStyleIdx="2" presStyleCnt="3"/>
      <dgm:spPr/>
    </dgm:pt>
    <dgm:pt modelId="{3CD07E52-C9B0-4E0B-9848-6DCC31A6BD48}" type="pres">
      <dgm:prSet presAssocID="{7038312F-B417-40CE-8EBF-087056D0E997}" presName="Name21" presStyleCnt="0"/>
      <dgm:spPr/>
    </dgm:pt>
    <dgm:pt modelId="{125A1BE7-71C6-413F-9FE3-3CDA672BEFCF}" type="pres">
      <dgm:prSet presAssocID="{7038312F-B417-40CE-8EBF-087056D0E997}" presName="level2Shape" presStyleLbl="node3" presStyleIdx="2" presStyleCnt="3"/>
      <dgm:spPr/>
    </dgm:pt>
    <dgm:pt modelId="{02E5CB05-F938-4C5E-86FA-1CEC806337E5}" type="pres">
      <dgm:prSet presAssocID="{7038312F-B417-40CE-8EBF-087056D0E997}" presName="hierChild3" presStyleCnt="0"/>
      <dgm:spPr/>
    </dgm:pt>
    <dgm:pt modelId="{80249C73-0CDF-43B4-B3FD-EE34F5EC99B5}" type="pres">
      <dgm:prSet presAssocID="{4B4AD884-C6A6-496C-9210-04AB93042F9E}" presName="bgShapesFlow" presStyleCnt="0"/>
      <dgm:spPr/>
    </dgm:pt>
    <dgm:pt modelId="{D2628108-E095-4745-83FF-A9ACCB63E5A5}" type="pres">
      <dgm:prSet presAssocID="{7EDC6D13-7006-4777-98BD-8E30522A4735}" presName="rectComp" presStyleCnt="0"/>
      <dgm:spPr/>
    </dgm:pt>
    <dgm:pt modelId="{67CD8D99-F418-4AC5-9B9A-4E5971BDA0A9}" type="pres">
      <dgm:prSet presAssocID="{7EDC6D13-7006-4777-98BD-8E30522A4735}" presName="bgRect" presStyleLbl="bgShp" presStyleIdx="0" presStyleCnt="3"/>
      <dgm:spPr/>
    </dgm:pt>
    <dgm:pt modelId="{7B794F4C-76A2-402A-AD04-EBD72A093B33}" type="pres">
      <dgm:prSet presAssocID="{7EDC6D13-7006-4777-98BD-8E30522A4735}" presName="bgRectTx" presStyleLbl="bgShp" presStyleIdx="0" presStyleCnt="3">
        <dgm:presLayoutVars>
          <dgm:bulletEnabled val="1"/>
        </dgm:presLayoutVars>
      </dgm:prSet>
      <dgm:spPr/>
    </dgm:pt>
    <dgm:pt modelId="{592BE0BF-49F1-4B03-B5E9-813BA717CDB8}" type="pres">
      <dgm:prSet presAssocID="{7EDC6D13-7006-4777-98BD-8E30522A4735}" presName="spComp" presStyleCnt="0"/>
      <dgm:spPr/>
    </dgm:pt>
    <dgm:pt modelId="{6ACB0373-E4AD-4175-BAF4-68F56FB6A6D3}" type="pres">
      <dgm:prSet presAssocID="{7EDC6D13-7006-4777-98BD-8E30522A4735}" presName="vSp" presStyleCnt="0"/>
      <dgm:spPr/>
    </dgm:pt>
    <dgm:pt modelId="{E762736E-9ABD-4B5F-B978-1C05B39A5869}" type="pres">
      <dgm:prSet presAssocID="{E6CB1098-6111-4620-BA7A-A64FF5E683B1}" presName="rectComp" presStyleCnt="0"/>
      <dgm:spPr/>
    </dgm:pt>
    <dgm:pt modelId="{6B2625F7-D8BD-44E8-8B54-01B51192DC69}" type="pres">
      <dgm:prSet presAssocID="{E6CB1098-6111-4620-BA7A-A64FF5E683B1}" presName="bgRect" presStyleLbl="bgShp" presStyleIdx="1" presStyleCnt="3"/>
      <dgm:spPr/>
    </dgm:pt>
    <dgm:pt modelId="{E11C3136-E378-4825-8418-BE0916995B5F}" type="pres">
      <dgm:prSet presAssocID="{E6CB1098-6111-4620-BA7A-A64FF5E683B1}" presName="bgRectTx" presStyleLbl="bgShp" presStyleIdx="1" presStyleCnt="3">
        <dgm:presLayoutVars>
          <dgm:bulletEnabled val="1"/>
        </dgm:presLayoutVars>
      </dgm:prSet>
      <dgm:spPr/>
    </dgm:pt>
    <dgm:pt modelId="{3CF17E01-668C-4645-BD0F-72A41B38AC7D}" type="pres">
      <dgm:prSet presAssocID="{E6CB1098-6111-4620-BA7A-A64FF5E683B1}" presName="spComp" presStyleCnt="0"/>
      <dgm:spPr/>
    </dgm:pt>
    <dgm:pt modelId="{01B0F5A0-77A7-46BB-9FC2-7239A4251E48}" type="pres">
      <dgm:prSet presAssocID="{E6CB1098-6111-4620-BA7A-A64FF5E683B1}" presName="vSp" presStyleCnt="0"/>
      <dgm:spPr/>
    </dgm:pt>
    <dgm:pt modelId="{5A5CF5E7-9E68-484C-AD58-EEF837CCB468}" type="pres">
      <dgm:prSet presAssocID="{E5698A4F-ADD6-43D2-85D7-AABF605732D9}" presName="rectComp" presStyleCnt="0"/>
      <dgm:spPr/>
    </dgm:pt>
    <dgm:pt modelId="{2BCC8DAB-4310-4623-AF48-CE20FE5A2445}" type="pres">
      <dgm:prSet presAssocID="{E5698A4F-ADD6-43D2-85D7-AABF605732D9}" presName="bgRect" presStyleLbl="bgShp" presStyleIdx="2" presStyleCnt="3"/>
      <dgm:spPr/>
    </dgm:pt>
    <dgm:pt modelId="{11B722D0-1E05-4DD5-8D91-33D496D030D8}" type="pres">
      <dgm:prSet presAssocID="{E5698A4F-ADD6-43D2-85D7-AABF605732D9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9C802F15-A851-4A64-A575-F17C821371EB}" srcId="{4B4AD884-C6A6-496C-9210-04AB93042F9E}" destId="{6F71A236-0EE0-498D-B109-6E48B83CDDA8}" srcOrd="0" destOrd="0" parTransId="{99C39AFA-4283-4C36-B9E6-B4CE283F32B7}" sibTransId="{642A2677-21E5-4A01-A9FB-DD170397EFB3}"/>
    <dgm:cxn modelId="{64069216-3E87-4D0C-A492-76CC04C80B1F}" srcId="{8C19B808-B292-4212-B608-2986AB45E268}" destId="{7038312F-B417-40CE-8EBF-087056D0E997}" srcOrd="0" destOrd="0" parTransId="{0B51C599-0029-4612-8E26-70524ADA6ED7}" sibTransId="{339CF269-F353-48F1-B406-ACFCA1B93C95}"/>
    <dgm:cxn modelId="{E777873A-0FD7-47E3-98A0-17E0FDC469E1}" srcId="{6F71A236-0EE0-498D-B109-6E48B83CDDA8}" destId="{8C19B808-B292-4212-B608-2986AB45E268}" srcOrd="1" destOrd="0" parTransId="{5B8A371D-10F5-4685-A4DD-F0485F4D310F}" sibTransId="{3D99FD04-AF7A-44F1-BCFF-8126C772B297}"/>
    <dgm:cxn modelId="{40C9AA48-615C-4B49-B4FD-CA1499190FAB}" srcId="{4B4AD884-C6A6-496C-9210-04AB93042F9E}" destId="{7EDC6D13-7006-4777-98BD-8E30522A4735}" srcOrd="1" destOrd="0" parTransId="{67DF2757-0CC2-4561-8078-6EA4B1634730}" sibTransId="{4057A5D1-5F88-4F8C-B08F-87A61F13876E}"/>
    <dgm:cxn modelId="{B262846D-7E2C-4587-99C5-5DB2848C1851}" type="presOf" srcId="{7EDC6D13-7006-4777-98BD-8E30522A4735}" destId="{67CD8D99-F418-4AC5-9B9A-4E5971BDA0A9}" srcOrd="0" destOrd="0" presId="urn:microsoft.com/office/officeart/2005/8/layout/hierarchy6"/>
    <dgm:cxn modelId="{60036450-03EC-4ED0-92AE-5C07A3720E1C}" type="presOf" srcId="{0B51C599-0029-4612-8E26-70524ADA6ED7}" destId="{7A4470D7-3E3D-43F4-9D3E-2477A33A0474}" srcOrd="0" destOrd="0" presId="urn:microsoft.com/office/officeart/2005/8/layout/hierarchy6"/>
    <dgm:cxn modelId="{F2567452-F089-4BFD-A39D-DE7635D30B31}" type="presOf" srcId="{0CFFCACD-FF8D-4C1D-BC80-42D74B92E108}" destId="{F4402100-EDAC-4304-9245-FF2EC4029439}" srcOrd="0" destOrd="0" presId="urn:microsoft.com/office/officeart/2005/8/layout/hierarchy6"/>
    <dgm:cxn modelId="{61931176-616A-41D7-B7C1-01F38EF2214B}" type="presOf" srcId="{6F71A236-0EE0-498D-B109-6E48B83CDDA8}" destId="{32E3E6AE-E203-4F1E-84D0-E30572A52DB5}" srcOrd="0" destOrd="0" presId="urn:microsoft.com/office/officeart/2005/8/layout/hierarchy6"/>
    <dgm:cxn modelId="{E1C66E56-4AFE-436B-A325-A209E4BF58D5}" type="presOf" srcId="{8FAC4693-C8FC-4EBF-B4AB-56B284E64FD3}" destId="{1C563C4C-F785-4A3E-9931-622EF5918242}" srcOrd="0" destOrd="0" presId="urn:microsoft.com/office/officeart/2005/8/layout/hierarchy6"/>
    <dgm:cxn modelId="{7A219D5A-B8EB-401A-AD69-C98E21CBC683}" type="presOf" srcId="{FC3BA9AF-5796-4AA6-A042-1C7CAEA7CA66}" destId="{5BA2062B-CCC4-4E9C-BFAA-62062FCA7C8F}" srcOrd="0" destOrd="0" presId="urn:microsoft.com/office/officeart/2005/8/layout/hierarchy6"/>
    <dgm:cxn modelId="{ADBBEC85-F88E-479B-BE26-4A834403FD3B}" type="presOf" srcId="{E5698A4F-ADD6-43D2-85D7-AABF605732D9}" destId="{11B722D0-1E05-4DD5-8D91-33D496D030D8}" srcOrd="1" destOrd="0" presId="urn:microsoft.com/office/officeart/2005/8/layout/hierarchy6"/>
    <dgm:cxn modelId="{02070C89-61F3-48A8-B5FF-0252CD64B06B}" type="presOf" srcId="{5B8A371D-10F5-4685-A4DD-F0485F4D310F}" destId="{B4B18DE2-5F63-42EB-85BA-ACEB8A54AB9F}" srcOrd="0" destOrd="0" presId="urn:microsoft.com/office/officeart/2005/8/layout/hierarchy6"/>
    <dgm:cxn modelId="{E5A20397-D9C5-4B99-87B3-09EA17BFCD1B}" type="presOf" srcId="{4B4AD884-C6A6-496C-9210-04AB93042F9E}" destId="{57B64421-980A-4D8B-81DF-2F076474B381}" srcOrd="0" destOrd="0" presId="urn:microsoft.com/office/officeart/2005/8/layout/hierarchy6"/>
    <dgm:cxn modelId="{8FE82097-0207-459F-94C6-9631DD850561}" srcId="{4B4AD884-C6A6-496C-9210-04AB93042F9E}" destId="{E6CB1098-6111-4620-BA7A-A64FF5E683B1}" srcOrd="2" destOrd="0" parTransId="{8BB530B5-E85F-4509-9E1A-BE00D5474784}" sibTransId="{E5BEEE87-2E20-4850-8EB2-55E90A9DEA91}"/>
    <dgm:cxn modelId="{87183797-11B1-425E-A4EC-143788255620}" type="presOf" srcId="{D0898E50-1228-4CE4-B003-B564DABEB17B}" destId="{E3743360-BF0D-487A-8B73-C81E74C8CA09}" srcOrd="0" destOrd="0" presId="urn:microsoft.com/office/officeart/2005/8/layout/hierarchy6"/>
    <dgm:cxn modelId="{BC64BA97-4867-4CAB-ACB6-4DD9E9C27309}" srcId="{0CFFCACD-FF8D-4C1D-BC80-42D74B92E108}" destId="{D0898E50-1228-4CE4-B003-B564DABEB17B}" srcOrd="0" destOrd="0" parTransId="{50738100-FCE7-49AD-B79E-42AC247C0D7A}" sibTransId="{73493FC4-B67F-4BC4-89FE-EA000007BE56}"/>
    <dgm:cxn modelId="{19A2CEA1-1519-4A9B-B245-C1A2D07E6E68}" srcId="{4B4AD884-C6A6-496C-9210-04AB93042F9E}" destId="{E5698A4F-ADD6-43D2-85D7-AABF605732D9}" srcOrd="3" destOrd="0" parTransId="{7880C555-B954-4CED-9363-03ECA98E77EA}" sibTransId="{93409BD0-A629-41E8-8010-10CAF22FBD3D}"/>
    <dgm:cxn modelId="{2CE855B3-9D21-4200-BD77-2CE370BEFE0F}" srcId="{0CFFCACD-FF8D-4C1D-BC80-42D74B92E108}" destId="{E8CBB6B8-41B2-4B1E-A40C-DEC0840A8010}" srcOrd="1" destOrd="0" parTransId="{8FAC4693-C8FC-4EBF-B4AB-56B284E64FD3}" sibTransId="{11789923-E4D1-488E-87BC-92923653BF30}"/>
    <dgm:cxn modelId="{BE79FCB9-5E64-40AB-91E2-7459AE0A50D1}" type="presOf" srcId="{7EDC6D13-7006-4777-98BD-8E30522A4735}" destId="{7B794F4C-76A2-402A-AD04-EBD72A093B33}" srcOrd="1" destOrd="0" presId="urn:microsoft.com/office/officeart/2005/8/layout/hierarchy6"/>
    <dgm:cxn modelId="{07AFD3BB-9C8E-4785-90AB-A1CF3D990C54}" type="presOf" srcId="{E8CBB6B8-41B2-4B1E-A40C-DEC0840A8010}" destId="{4FEB2B5F-7517-4799-B63A-CEB31992A70A}" srcOrd="0" destOrd="0" presId="urn:microsoft.com/office/officeart/2005/8/layout/hierarchy6"/>
    <dgm:cxn modelId="{73F832CD-2773-46DF-A6FC-D137EFDC5E15}" type="presOf" srcId="{E6CB1098-6111-4620-BA7A-A64FF5E683B1}" destId="{E11C3136-E378-4825-8418-BE0916995B5F}" srcOrd="1" destOrd="0" presId="urn:microsoft.com/office/officeart/2005/8/layout/hierarchy6"/>
    <dgm:cxn modelId="{9A865BCF-5920-42CA-A702-F5A525E70DCA}" type="presOf" srcId="{50738100-FCE7-49AD-B79E-42AC247C0D7A}" destId="{81EBEA0F-FDF8-47B7-9A4F-F83C65CBF58D}" srcOrd="0" destOrd="0" presId="urn:microsoft.com/office/officeart/2005/8/layout/hierarchy6"/>
    <dgm:cxn modelId="{61236FD1-B96E-443D-894E-D04F897CF40A}" type="presOf" srcId="{E6CB1098-6111-4620-BA7A-A64FF5E683B1}" destId="{6B2625F7-D8BD-44E8-8B54-01B51192DC69}" srcOrd="0" destOrd="0" presId="urn:microsoft.com/office/officeart/2005/8/layout/hierarchy6"/>
    <dgm:cxn modelId="{C41C5DD2-77FB-49BF-AB0F-E6AB594F4125}" srcId="{6F71A236-0EE0-498D-B109-6E48B83CDDA8}" destId="{0CFFCACD-FF8D-4C1D-BC80-42D74B92E108}" srcOrd="0" destOrd="0" parTransId="{FC3BA9AF-5796-4AA6-A042-1C7CAEA7CA66}" sibTransId="{F23E8BEB-D2F9-4726-BC52-0CD04C84A6F3}"/>
    <dgm:cxn modelId="{2DB87DD2-DC7C-4344-8B14-EF76997830FF}" type="presOf" srcId="{E5698A4F-ADD6-43D2-85D7-AABF605732D9}" destId="{2BCC8DAB-4310-4623-AF48-CE20FE5A2445}" srcOrd="0" destOrd="0" presId="urn:microsoft.com/office/officeart/2005/8/layout/hierarchy6"/>
    <dgm:cxn modelId="{41F80FF7-B96E-477C-B0DF-3A227A4D8E1B}" type="presOf" srcId="{8C19B808-B292-4212-B608-2986AB45E268}" destId="{4D91147A-4D37-492D-92F2-DFB49E0CCFA2}" srcOrd="0" destOrd="0" presId="urn:microsoft.com/office/officeart/2005/8/layout/hierarchy6"/>
    <dgm:cxn modelId="{7FEA89FA-E257-41C5-B6CA-4E1DBA0576DA}" type="presOf" srcId="{7038312F-B417-40CE-8EBF-087056D0E997}" destId="{125A1BE7-71C6-413F-9FE3-3CDA672BEFCF}" srcOrd="0" destOrd="0" presId="urn:microsoft.com/office/officeart/2005/8/layout/hierarchy6"/>
    <dgm:cxn modelId="{5009F651-5348-4DE8-9B39-2B6B3C8031EF}" type="presParOf" srcId="{57B64421-980A-4D8B-81DF-2F076474B381}" destId="{3AB703C7-4679-47A8-8924-F9B668F1096C}" srcOrd="0" destOrd="0" presId="urn:microsoft.com/office/officeart/2005/8/layout/hierarchy6"/>
    <dgm:cxn modelId="{2104731B-1A0D-4437-A378-0E44E452E288}" type="presParOf" srcId="{3AB703C7-4679-47A8-8924-F9B668F1096C}" destId="{BB9F36E8-717F-4BBA-9652-7734123464CD}" srcOrd="0" destOrd="0" presId="urn:microsoft.com/office/officeart/2005/8/layout/hierarchy6"/>
    <dgm:cxn modelId="{9B10284E-674A-4A30-AC0F-2E12DFA4468F}" type="presParOf" srcId="{3AB703C7-4679-47A8-8924-F9B668F1096C}" destId="{81505818-8DBC-47B6-870E-93947A57FC10}" srcOrd="1" destOrd="0" presId="urn:microsoft.com/office/officeart/2005/8/layout/hierarchy6"/>
    <dgm:cxn modelId="{CAEE22A7-D3CC-493A-88F8-CA1A06C8620E}" type="presParOf" srcId="{81505818-8DBC-47B6-870E-93947A57FC10}" destId="{1AE18506-A962-43D6-BF5E-C902ED0BE5E4}" srcOrd="0" destOrd="0" presId="urn:microsoft.com/office/officeart/2005/8/layout/hierarchy6"/>
    <dgm:cxn modelId="{C9D4B87F-FC8C-4643-B9AA-07894802F797}" type="presParOf" srcId="{1AE18506-A962-43D6-BF5E-C902ED0BE5E4}" destId="{32E3E6AE-E203-4F1E-84D0-E30572A52DB5}" srcOrd="0" destOrd="0" presId="urn:microsoft.com/office/officeart/2005/8/layout/hierarchy6"/>
    <dgm:cxn modelId="{E16EFA2E-9348-4A92-943D-A7C342A76111}" type="presParOf" srcId="{1AE18506-A962-43D6-BF5E-C902ED0BE5E4}" destId="{42F77E83-0BED-45DC-8FE4-B057A12C4742}" srcOrd="1" destOrd="0" presId="urn:microsoft.com/office/officeart/2005/8/layout/hierarchy6"/>
    <dgm:cxn modelId="{965747FB-2C65-485A-B877-6E7B313916AF}" type="presParOf" srcId="{42F77E83-0BED-45DC-8FE4-B057A12C4742}" destId="{5BA2062B-CCC4-4E9C-BFAA-62062FCA7C8F}" srcOrd="0" destOrd="0" presId="urn:microsoft.com/office/officeart/2005/8/layout/hierarchy6"/>
    <dgm:cxn modelId="{ACF3B08B-E859-4812-BBB3-0A97D2A1ED56}" type="presParOf" srcId="{42F77E83-0BED-45DC-8FE4-B057A12C4742}" destId="{B3D9C71D-1F07-4956-B6DD-FC7A907B1EAA}" srcOrd="1" destOrd="0" presId="urn:microsoft.com/office/officeart/2005/8/layout/hierarchy6"/>
    <dgm:cxn modelId="{126A355E-2D47-4A05-9B17-7497532511F5}" type="presParOf" srcId="{B3D9C71D-1F07-4956-B6DD-FC7A907B1EAA}" destId="{F4402100-EDAC-4304-9245-FF2EC4029439}" srcOrd="0" destOrd="0" presId="urn:microsoft.com/office/officeart/2005/8/layout/hierarchy6"/>
    <dgm:cxn modelId="{8B6481F9-473A-4C34-941B-C4A950DFA883}" type="presParOf" srcId="{B3D9C71D-1F07-4956-B6DD-FC7A907B1EAA}" destId="{70E4CC7D-0E2C-4BF4-868E-567C4175677A}" srcOrd="1" destOrd="0" presId="urn:microsoft.com/office/officeart/2005/8/layout/hierarchy6"/>
    <dgm:cxn modelId="{7C729801-4795-4EBB-AB2D-C191107A5DE6}" type="presParOf" srcId="{70E4CC7D-0E2C-4BF4-868E-567C4175677A}" destId="{81EBEA0F-FDF8-47B7-9A4F-F83C65CBF58D}" srcOrd="0" destOrd="0" presId="urn:microsoft.com/office/officeart/2005/8/layout/hierarchy6"/>
    <dgm:cxn modelId="{72F520B0-95F0-4804-A5E7-1EDFCF471D1E}" type="presParOf" srcId="{70E4CC7D-0E2C-4BF4-868E-567C4175677A}" destId="{D1D21B63-E06A-40A6-9AE0-036B513D175F}" srcOrd="1" destOrd="0" presId="urn:microsoft.com/office/officeart/2005/8/layout/hierarchy6"/>
    <dgm:cxn modelId="{F6BC62F7-41DB-4826-B736-C69130D9E1C0}" type="presParOf" srcId="{D1D21B63-E06A-40A6-9AE0-036B513D175F}" destId="{E3743360-BF0D-487A-8B73-C81E74C8CA09}" srcOrd="0" destOrd="0" presId="urn:microsoft.com/office/officeart/2005/8/layout/hierarchy6"/>
    <dgm:cxn modelId="{869B12A9-536E-4A72-881F-D36CBB76B0B8}" type="presParOf" srcId="{D1D21B63-E06A-40A6-9AE0-036B513D175F}" destId="{E129D43C-9276-4355-9008-63ADFD5E8CC5}" srcOrd="1" destOrd="0" presId="urn:microsoft.com/office/officeart/2005/8/layout/hierarchy6"/>
    <dgm:cxn modelId="{F9579325-BA8D-47ED-8D53-2B1288E3FCA9}" type="presParOf" srcId="{70E4CC7D-0E2C-4BF4-868E-567C4175677A}" destId="{1C563C4C-F785-4A3E-9931-622EF5918242}" srcOrd="2" destOrd="0" presId="urn:microsoft.com/office/officeart/2005/8/layout/hierarchy6"/>
    <dgm:cxn modelId="{0693CC7C-BDAE-428B-A382-14C56A963CBB}" type="presParOf" srcId="{70E4CC7D-0E2C-4BF4-868E-567C4175677A}" destId="{29CD8D76-DE15-438D-9F06-959E56B50A92}" srcOrd="3" destOrd="0" presId="urn:microsoft.com/office/officeart/2005/8/layout/hierarchy6"/>
    <dgm:cxn modelId="{5854E9E3-169F-4D01-A798-C052487EAB98}" type="presParOf" srcId="{29CD8D76-DE15-438D-9F06-959E56B50A92}" destId="{4FEB2B5F-7517-4799-B63A-CEB31992A70A}" srcOrd="0" destOrd="0" presId="urn:microsoft.com/office/officeart/2005/8/layout/hierarchy6"/>
    <dgm:cxn modelId="{4C34C1C2-D137-4774-B4FF-50B7BFA8C2E6}" type="presParOf" srcId="{29CD8D76-DE15-438D-9F06-959E56B50A92}" destId="{FD35F734-B0F8-4F44-9837-F2353F0C1696}" srcOrd="1" destOrd="0" presId="urn:microsoft.com/office/officeart/2005/8/layout/hierarchy6"/>
    <dgm:cxn modelId="{ADF6DD34-4FFE-45D1-99AA-A578ABD409AD}" type="presParOf" srcId="{42F77E83-0BED-45DC-8FE4-B057A12C4742}" destId="{B4B18DE2-5F63-42EB-85BA-ACEB8A54AB9F}" srcOrd="2" destOrd="0" presId="urn:microsoft.com/office/officeart/2005/8/layout/hierarchy6"/>
    <dgm:cxn modelId="{68F83416-72AE-4675-A247-458A71194EF1}" type="presParOf" srcId="{42F77E83-0BED-45DC-8FE4-B057A12C4742}" destId="{66710D05-271B-468F-A8EE-1E1BB79750F4}" srcOrd="3" destOrd="0" presId="urn:microsoft.com/office/officeart/2005/8/layout/hierarchy6"/>
    <dgm:cxn modelId="{CB688F78-6364-4635-BC10-6892C4034173}" type="presParOf" srcId="{66710D05-271B-468F-A8EE-1E1BB79750F4}" destId="{4D91147A-4D37-492D-92F2-DFB49E0CCFA2}" srcOrd="0" destOrd="0" presId="urn:microsoft.com/office/officeart/2005/8/layout/hierarchy6"/>
    <dgm:cxn modelId="{86A179EA-D22B-4A00-85C9-FEA4D6C78524}" type="presParOf" srcId="{66710D05-271B-468F-A8EE-1E1BB79750F4}" destId="{7770C39E-F17A-498D-9E42-0111C9A18168}" srcOrd="1" destOrd="0" presId="urn:microsoft.com/office/officeart/2005/8/layout/hierarchy6"/>
    <dgm:cxn modelId="{48FF59F5-E6A3-4254-9740-C5D0E7663A8C}" type="presParOf" srcId="{7770C39E-F17A-498D-9E42-0111C9A18168}" destId="{7A4470D7-3E3D-43F4-9D3E-2477A33A0474}" srcOrd="0" destOrd="0" presId="urn:microsoft.com/office/officeart/2005/8/layout/hierarchy6"/>
    <dgm:cxn modelId="{700E7053-A373-469D-B76F-A49EF48186B5}" type="presParOf" srcId="{7770C39E-F17A-498D-9E42-0111C9A18168}" destId="{3CD07E52-C9B0-4E0B-9848-6DCC31A6BD48}" srcOrd="1" destOrd="0" presId="urn:microsoft.com/office/officeart/2005/8/layout/hierarchy6"/>
    <dgm:cxn modelId="{8A042DB3-CA66-4952-A6B4-78B400073B70}" type="presParOf" srcId="{3CD07E52-C9B0-4E0B-9848-6DCC31A6BD48}" destId="{125A1BE7-71C6-413F-9FE3-3CDA672BEFCF}" srcOrd="0" destOrd="0" presId="urn:microsoft.com/office/officeart/2005/8/layout/hierarchy6"/>
    <dgm:cxn modelId="{50B53A29-9AE1-4D0F-BCE9-36B8C1B5F275}" type="presParOf" srcId="{3CD07E52-C9B0-4E0B-9848-6DCC31A6BD48}" destId="{02E5CB05-F938-4C5E-86FA-1CEC806337E5}" srcOrd="1" destOrd="0" presId="urn:microsoft.com/office/officeart/2005/8/layout/hierarchy6"/>
    <dgm:cxn modelId="{B9FD714A-558B-4004-A9BF-4CFD726587BE}" type="presParOf" srcId="{57B64421-980A-4D8B-81DF-2F076474B381}" destId="{80249C73-0CDF-43B4-B3FD-EE34F5EC99B5}" srcOrd="1" destOrd="0" presId="urn:microsoft.com/office/officeart/2005/8/layout/hierarchy6"/>
    <dgm:cxn modelId="{81EDD643-566C-4FD4-B03D-0F715862A49A}" type="presParOf" srcId="{80249C73-0CDF-43B4-B3FD-EE34F5EC99B5}" destId="{D2628108-E095-4745-83FF-A9ACCB63E5A5}" srcOrd="0" destOrd="0" presId="urn:microsoft.com/office/officeart/2005/8/layout/hierarchy6"/>
    <dgm:cxn modelId="{AFCB693D-1222-4A86-81DF-953F91F676AD}" type="presParOf" srcId="{D2628108-E095-4745-83FF-A9ACCB63E5A5}" destId="{67CD8D99-F418-4AC5-9B9A-4E5971BDA0A9}" srcOrd="0" destOrd="0" presId="urn:microsoft.com/office/officeart/2005/8/layout/hierarchy6"/>
    <dgm:cxn modelId="{A11847DF-E3F5-430A-A221-BBA07BDD88ED}" type="presParOf" srcId="{D2628108-E095-4745-83FF-A9ACCB63E5A5}" destId="{7B794F4C-76A2-402A-AD04-EBD72A093B33}" srcOrd="1" destOrd="0" presId="urn:microsoft.com/office/officeart/2005/8/layout/hierarchy6"/>
    <dgm:cxn modelId="{68A24B72-3333-48BE-98AE-99046B2FF2BA}" type="presParOf" srcId="{80249C73-0CDF-43B4-B3FD-EE34F5EC99B5}" destId="{592BE0BF-49F1-4B03-B5E9-813BA717CDB8}" srcOrd="1" destOrd="0" presId="urn:microsoft.com/office/officeart/2005/8/layout/hierarchy6"/>
    <dgm:cxn modelId="{69E19E9E-82C1-46E6-8C13-64880DBDC6CF}" type="presParOf" srcId="{592BE0BF-49F1-4B03-B5E9-813BA717CDB8}" destId="{6ACB0373-E4AD-4175-BAF4-68F56FB6A6D3}" srcOrd="0" destOrd="0" presId="urn:microsoft.com/office/officeart/2005/8/layout/hierarchy6"/>
    <dgm:cxn modelId="{EAF532E9-A14C-4A77-A2F5-7D8BFD346263}" type="presParOf" srcId="{80249C73-0CDF-43B4-B3FD-EE34F5EC99B5}" destId="{E762736E-9ABD-4B5F-B978-1C05B39A5869}" srcOrd="2" destOrd="0" presId="urn:microsoft.com/office/officeart/2005/8/layout/hierarchy6"/>
    <dgm:cxn modelId="{DB5F2F29-C087-4366-9CDA-870B4FF34025}" type="presParOf" srcId="{E762736E-9ABD-4B5F-B978-1C05B39A5869}" destId="{6B2625F7-D8BD-44E8-8B54-01B51192DC69}" srcOrd="0" destOrd="0" presId="urn:microsoft.com/office/officeart/2005/8/layout/hierarchy6"/>
    <dgm:cxn modelId="{A0ACDD76-BE24-4E7F-8AEE-8022C57FF05C}" type="presParOf" srcId="{E762736E-9ABD-4B5F-B978-1C05B39A5869}" destId="{E11C3136-E378-4825-8418-BE0916995B5F}" srcOrd="1" destOrd="0" presId="urn:microsoft.com/office/officeart/2005/8/layout/hierarchy6"/>
    <dgm:cxn modelId="{8879EE23-B779-4790-BED6-4EAAEC87BA07}" type="presParOf" srcId="{80249C73-0CDF-43B4-B3FD-EE34F5EC99B5}" destId="{3CF17E01-668C-4645-BD0F-72A41B38AC7D}" srcOrd="3" destOrd="0" presId="urn:microsoft.com/office/officeart/2005/8/layout/hierarchy6"/>
    <dgm:cxn modelId="{E3CFB714-2389-44CC-88BB-277B8B5F70C3}" type="presParOf" srcId="{3CF17E01-668C-4645-BD0F-72A41B38AC7D}" destId="{01B0F5A0-77A7-46BB-9FC2-7239A4251E48}" srcOrd="0" destOrd="0" presId="urn:microsoft.com/office/officeart/2005/8/layout/hierarchy6"/>
    <dgm:cxn modelId="{D97F9DA7-B78C-499E-A8E0-B05EA90665C8}" type="presParOf" srcId="{80249C73-0CDF-43B4-B3FD-EE34F5EC99B5}" destId="{5A5CF5E7-9E68-484C-AD58-EEF837CCB468}" srcOrd="4" destOrd="0" presId="urn:microsoft.com/office/officeart/2005/8/layout/hierarchy6"/>
    <dgm:cxn modelId="{6AE34D00-3D79-449D-AE53-9D4E8C78F909}" type="presParOf" srcId="{5A5CF5E7-9E68-484C-AD58-EEF837CCB468}" destId="{2BCC8DAB-4310-4623-AF48-CE20FE5A2445}" srcOrd="0" destOrd="0" presId="urn:microsoft.com/office/officeart/2005/8/layout/hierarchy6"/>
    <dgm:cxn modelId="{27041269-D143-4B77-A948-A78A0242BA0F}" type="presParOf" srcId="{5A5CF5E7-9E68-484C-AD58-EEF837CCB468}" destId="{11B722D0-1E05-4DD5-8D91-33D496D030D8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CC8DAB-4310-4623-AF48-CE20FE5A2445}">
      <dsp:nvSpPr>
        <dsp:cNvPr id="0" name=""/>
        <dsp:cNvSpPr/>
      </dsp:nvSpPr>
      <dsp:spPr>
        <a:xfrm>
          <a:off x="0" y="2250343"/>
          <a:ext cx="9134475" cy="9630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Institutionsgemensamma kostnader</a:t>
          </a:r>
        </a:p>
      </dsp:txBody>
      <dsp:txXfrm>
        <a:off x="0" y="2250343"/>
        <a:ext cx="2740342" cy="963082"/>
      </dsp:txXfrm>
    </dsp:sp>
    <dsp:sp modelId="{6B2625F7-D8BD-44E8-8B54-01B51192DC69}">
      <dsp:nvSpPr>
        <dsp:cNvPr id="0" name=""/>
        <dsp:cNvSpPr/>
      </dsp:nvSpPr>
      <dsp:spPr>
        <a:xfrm>
          <a:off x="0" y="1125802"/>
          <a:ext cx="9134475" cy="9630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Fakultetsgemensamma kostnader</a:t>
          </a:r>
        </a:p>
      </dsp:txBody>
      <dsp:txXfrm>
        <a:off x="0" y="1125802"/>
        <a:ext cx="2740342" cy="963082"/>
      </dsp:txXfrm>
    </dsp:sp>
    <dsp:sp modelId="{67CD8D99-F418-4AC5-9B9A-4E5971BDA0A9}">
      <dsp:nvSpPr>
        <dsp:cNvPr id="0" name=""/>
        <dsp:cNvSpPr/>
      </dsp:nvSpPr>
      <dsp:spPr>
        <a:xfrm>
          <a:off x="0" y="1261"/>
          <a:ext cx="9134475" cy="9630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Högskolegemensamma kostnader</a:t>
          </a:r>
        </a:p>
      </dsp:txBody>
      <dsp:txXfrm>
        <a:off x="0" y="1261"/>
        <a:ext cx="2740342" cy="963082"/>
      </dsp:txXfrm>
    </dsp:sp>
    <dsp:sp modelId="{32E3E6AE-E203-4F1E-84D0-E30572A52DB5}">
      <dsp:nvSpPr>
        <dsp:cNvPr id="0" name=""/>
        <dsp:cNvSpPr/>
      </dsp:nvSpPr>
      <dsp:spPr>
        <a:xfrm>
          <a:off x="5634149" y="81990"/>
          <a:ext cx="1210942" cy="80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Universitet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GU/FO</a:t>
          </a:r>
        </a:p>
      </dsp:txBody>
      <dsp:txXfrm>
        <a:off x="5657794" y="105635"/>
        <a:ext cx="1163652" cy="760004"/>
      </dsp:txXfrm>
    </dsp:sp>
    <dsp:sp modelId="{5BA2062B-CCC4-4E9C-BFAA-62062FCA7C8F}">
      <dsp:nvSpPr>
        <dsp:cNvPr id="0" name=""/>
        <dsp:cNvSpPr/>
      </dsp:nvSpPr>
      <dsp:spPr>
        <a:xfrm>
          <a:off x="5058951" y="889285"/>
          <a:ext cx="1180668" cy="322917"/>
        </a:xfrm>
        <a:custGeom>
          <a:avLst/>
          <a:gdLst/>
          <a:ahLst/>
          <a:cxnLst/>
          <a:rect l="0" t="0" r="0" b="0"/>
          <a:pathLst>
            <a:path>
              <a:moveTo>
                <a:pt x="1180668" y="0"/>
              </a:moveTo>
              <a:lnTo>
                <a:pt x="1180668" y="161458"/>
              </a:lnTo>
              <a:lnTo>
                <a:pt x="0" y="161458"/>
              </a:lnTo>
              <a:lnTo>
                <a:pt x="0" y="3229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02100-EDAC-4304-9245-FF2EC4029439}">
      <dsp:nvSpPr>
        <dsp:cNvPr id="0" name=""/>
        <dsp:cNvSpPr/>
      </dsp:nvSpPr>
      <dsp:spPr>
        <a:xfrm>
          <a:off x="4453480" y="1212203"/>
          <a:ext cx="1210942" cy="80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Fakultet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GU/FO</a:t>
          </a:r>
        </a:p>
      </dsp:txBody>
      <dsp:txXfrm>
        <a:off x="4477125" y="1235848"/>
        <a:ext cx="1163652" cy="760004"/>
      </dsp:txXfrm>
    </dsp:sp>
    <dsp:sp modelId="{81EBEA0F-FDF8-47B7-9A4F-F83C65CBF58D}">
      <dsp:nvSpPr>
        <dsp:cNvPr id="0" name=""/>
        <dsp:cNvSpPr/>
      </dsp:nvSpPr>
      <dsp:spPr>
        <a:xfrm>
          <a:off x="4271838" y="2019498"/>
          <a:ext cx="787112" cy="322917"/>
        </a:xfrm>
        <a:custGeom>
          <a:avLst/>
          <a:gdLst/>
          <a:ahLst/>
          <a:cxnLst/>
          <a:rect l="0" t="0" r="0" b="0"/>
          <a:pathLst>
            <a:path>
              <a:moveTo>
                <a:pt x="787112" y="0"/>
              </a:moveTo>
              <a:lnTo>
                <a:pt x="787112" y="161458"/>
              </a:lnTo>
              <a:lnTo>
                <a:pt x="0" y="161458"/>
              </a:lnTo>
              <a:lnTo>
                <a:pt x="0" y="32291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743360-BF0D-487A-8B73-C81E74C8CA09}">
      <dsp:nvSpPr>
        <dsp:cNvPr id="0" name=""/>
        <dsp:cNvSpPr/>
      </dsp:nvSpPr>
      <dsp:spPr>
        <a:xfrm>
          <a:off x="3666367" y="2342416"/>
          <a:ext cx="1210942" cy="80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Institution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GU/FO</a:t>
          </a:r>
        </a:p>
      </dsp:txBody>
      <dsp:txXfrm>
        <a:off x="3690012" y="2366061"/>
        <a:ext cx="1163652" cy="760004"/>
      </dsp:txXfrm>
    </dsp:sp>
    <dsp:sp modelId="{1C563C4C-F785-4A3E-9931-622EF5918242}">
      <dsp:nvSpPr>
        <dsp:cNvPr id="0" name=""/>
        <dsp:cNvSpPr/>
      </dsp:nvSpPr>
      <dsp:spPr>
        <a:xfrm>
          <a:off x="5058951" y="2019498"/>
          <a:ext cx="787112" cy="322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458"/>
              </a:lnTo>
              <a:lnTo>
                <a:pt x="787112" y="161458"/>
              </a:lnTo>
              <a:lnTo>
                <a:pt x="787112" y="32291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EB2B5F-7517-4799-B63A-CEB31992A70A}">
      <dsp:nvSpPr>
        <dsp:cNvPr id="0" name=""/>
        <dsp:cNvSpPr/>
      </dsp:nvSpPr>
      <dsp:spPr>
        <a:xfrm>
          <a:off x="5240592" y="2342416"/>
          <a:ext cx="1210942" cy="80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Institution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GU/FO</a:t>
          </a:r>
        </a:p>
      </dsp:txBody>
      <dsp:txXfrm>
        <a:off x="5264237" y="2366061"/>
        <a:ext cx="1163652" cy="760004"/>
      </dsp:txXfrm>
    </dsp:sp>
    <dsp:sp modelId="{B4B18DE2-5F63-42EB-85BA-ACEB8A54AB9F}">
      <dsp:nvSpPr>
        <dsp:cNvPr id="0" name=""/>
        <dsp:cNvSpPr/>
      </dsp:nvSpPr>
      <dsp:spPr>
        <a:xfrm>
          <a:off x="6239620" y="889285"/>
          <a:ext cx="1180668" cy="322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458"/>
              </a:lnTo>
              <a:lnTo>
                <a:pt x="1180668" y="161458"/>
              </a:lnTo>
              <a:lnTo>
                <a:pt x="1180668" y="3229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91147A-4D37-492D-92F2-DFB49E0CCFA2}">
      <dsp:nvSpPr>
        <dsp:cNvPr id="0" name=""/>
        <dsp:cNvSpPr/>
      </dsp:nvSpPr>
      <dsp:spPr>
        <a:xfrm>
          <a:off x="6814817" y="1212203"/>
          <a:ext cx="1210942" cy="80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Fakultet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GU/FO</a:t>
          </a:r>
        </a:p>
      </dsp:txBody>
      <dsp:txXfrm>
        <a:off x="6838462" y="1235848"/>
        <a:ext cx="1163652" cy="760004"/>
      </dsp:txXfrm>
    </dsp:sp>
    <dsp:sp modelId="{7A4470D7-3E3D-43F4-9D3E-2477A33A0474}">
      <dsp:nvSpPr>
        <dsp:cNvPr id="0" name=""/>
        <dsp:cNvSpPr/>
      </dsp:nvSpPr>
      <dsp:spPr>
        <a:xfrm>
          <a:off x="7374569" y="2019498"/>
          <a:ext cx="91440" cy="3229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291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A1BE7-71C6-413F-9FE3-3CDA672BEFCF}">
      <dsp:nvSpPr>
        <dsp:cNvPr id="0" name=""/>
        <dsp:cNvSpPr/>
      </dsp:nvSpPr>
      <dsp:spPr>
        <a:xfrm>
          <a:off x="6814817" y="2342416"/>
          <a:ext cx="1210942" cy="80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Institution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GU/FO</a:t>
          </a:r>
        </a:p>
      </dsp:txBody>
      <dsp:txXfrm>
        <a:off x="6838462" y="2366061"/>
        <a:ext cx="1163652" cy="7600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90458" cy="495527"/>
          </a:xfrm>
          <a:prstGeom prst="rect">
            <a:avLst/>
          </a:prstGeom>
        </p:spPr>
        <p:txBody>
          <a:bodyPr vert="horz" lIns="90414" tIns="45208" rIns="90414" bIns="45208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074" y="1"/>
            <a:ext cx="2890458" cy="495527"/>
          </a:xfrm>
          <a:prstGeom prst="rect">
            <a:avLst/>
          </a:prstGeom>
        </p:spPr>
        <p:txBody>
          <a:bodyPr vert="horz" lIns="90414" tIns="45208" rIns="90414" bIns="45208" rtlCol="0"/>
          <a:lstStyle>
            <a:lvl1pPr algn="r">
              <a:defRPr sz="1200"/>
            </a:lvl1pPr>
          </a:lstStyle>
          <a:p>
            <a:fld id="{3F26C5DD-1705-4949-8DDF-E2B8F1127959}" type="datetimeFigureOut">
              <a:rPr lang="sv-SE" smtClean="0"/>
              <a:t>2019-08-26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7138"/>
            <a:ext cx="2890458" cy="495527"/>
          </a:xfrm>
          <a:prstGeom prst="rect">
            <a:avLst/>
          </a:prstGeom>
        </p:spPr>
        <p:txBody>
          <a:bodyPr vert="horz" lIns="90414" tIns="45208" rIns="90414" bIns="45208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074" y="9377138"/>
            <a:ext cx="2890458" cy="495527"/>
          </a:xfrm>
          <a:prstGeom prst="rect">
            <a:avLst/>
          </a:prstGeom>
        </p:spPr>
        <p:txBody>
          <a:bodyPr vert="horz" lIns="90414" tIns="45208" rIns="90414" bIns="45208" rtlCol="0" anchor="b"/>
          <a:lstStyle>
            <a:lvl1pPr algn="r">
              <a:defRPr sz="1200"/>
            </a:lvl1pPr>
          </a:lstStyle>
          <a:p>
            <a:fld id="{FD5D913F-353B-4D1C-8A9A-C814171D7EE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22397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3633"/>
          </a:xfrm>
          <a:prstGeom prst="rect">
            <a:avLst/>
          </a:prstGeom>
        </p:spPr>
        <p:txBody>
          <a:bodyPr vert="horz" lIns="90414" tIns="45208" rIns="90414" bIns="45208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777609" y="0"/>
            <a:ext cx="2889938" cy="493633"/>
          </a:xfrm>
          <a:prstGeom prst="rect">
            <a:avLst/>
          </a:prstGeom>
        </p:spPr>
        <p:txBody>
          <a:bodyPr vert="horz" lIns="90414" tIns="45208" rIns="90414" bIns="45208" rtlCol="0"/>
          <a:lstStyle>
            <a:lvl1pPr algn="r">
              <a:defRPr sz="1200"/>
            </a:lvl1pPr>
          </a:lstStyle>
          <a:p>
            <a:fld id="{32100B7E-7A17-47E8-A5AB-33071C0C8AAA}" type="datetimeFigureOut">
              <a:rPr lang="sv-SE" smtClean="0"/>
              <a:pPr/>
              <a:t>2019-08-26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4450" y="739775"/>
            <a:ext cx="6580188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14" tIns="45208" rIns="90414" bIns="45208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66909" y="4689515"/>
            <a:ext cx="5335270" cy="4442698"/>
          </a:xfrm>
          <a:prstGeom prst="rect">
            <a:avLst/>
          </a:prstGeom>
        </p:spPr>
        <p:txBody>
          <a:bodyPr vert="horz" lIns="90414" tIns="45208" rIns="90414" bIns="45208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889938" cy="493633"/>
          </a:xfrm>
          <a:prstGeom prst="rect">
            <a:avLst/>
          </a:prstGeom>
        </p:spPr>
        <p:txBody>
          <a:bodyPr vert="horz" lIns="90414" tIns="45208" rIns="90414" bIns="45208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777609" y="9377316"/>
            <a:ext cx="2889938" cy="493633"/>
          </a:xfrm>
          <a:prstGeom prst="rect">
            <a:avLst/>
          </a:prstGeom>
        </p:spPr>
        <p:txBody>
          <a:bodyPr vert="horz" lIns="90414" tIns="45208" rIns="90414" bIns="45208" rtlCol="0" anchor="b"/>
          <a:lstStyle>
            <a:lvl1pPr algn="r">
              <a:defRPr sz="1200"/>
            </a:lvl1pPr>
          </a:lstStyle>
          <a:p>
            <a:fld id="{A9264AB5-3208-46EB-A2CB-53BA67DEFF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099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5493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6231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264AB5-3208-46EB-A2CB-53BA67DEFF1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138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264AB5-3208-46EB-A2CB-53BA67DEFF1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0039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SU_PPT_eld"/>
          <p:cNvPicPr>
            <a:picLocks noChangeAspect="1" noChangeArrowheads="1"/>
          </p:cNvPicPr>
          <p:nvPr userDrawn="1"/>
        </p:nvPicPr>
        <p:blipFill>
          <a:blip r:embed="rId2" cstate="print"/>
          <a:srcRect l="4988" t="-362"/>
          <a:stretch>
            <a:fillRect/>
          </a:stretch>
        </p:blipFill>
        <p:spPr bwMode="auto">
          <a:xfrm>
            <a:off x="0" y="1571625"/>
            <a:ext cx="7258050" cy="5286375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BC801ED4-9A26-414A-9836-166B493052E2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51696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AD2F7-7DC2-4BC8-B7DD-9623B8E13A04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8DC3-EA92-4A9D-AE5B-7A15124DAC19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F8D70-F8EA-40C8-B327-D531AB364F3C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1C9E8-BD77-4D98-8809-7738FC58391D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5D9C-3A1D-416E-97B9-D2714EF04564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94B7-8550-42FB-9FF7-38844F437944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82750"/>
            <a:ext cx="5595938" cy="517525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1FBC7B6B-8B67-4017-A1F2-A51D3A2EDB2A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51696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F8926-68FF-46EE-8651-DD37EA7E0C07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F3DC-384F-4232-B8FA-638DD8592226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86EAA-C8EF-4CDB-B365-FF66B9FFA9EC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5F05F-C6FD-4057-BCE8-15CAFC2B6EE7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FDB6-33A7-4C83-BE47-B913F1163527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A883E-BFB4-4E7E-BADB-D09749B99C21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/>
          <a:srcRect l="1746"/>
          <a:stretch>
            <a:fillRect/>
          </a:stretch>
        </p:blipFill>
        <p:spPr bwMode="auto">
          <a:xfrm>
            <a:off x="1588" y="317500"/>
            <a:ext cx="6881812" cy="654050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D710EA90-21AA-4DAE-8BB3-7AE26694224B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28080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C8F79-A4A9-4F8B-A48F-5AFFABFA086B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6BB8-5A3C-4E54-AD8D-7B826A810964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306C-03C6-41F8-B07C-45CCF9498CFA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7F09-3DF1-437A-A6C4-75F622161507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BB14-BFD6-41F3-A704-D980D88BEC4E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06B6-E1C0-4F22-84F1-7E36BCD05232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2773" y="1772816"/>
            <a:ext cx="8072440" cy="550588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D710EA90-21AA-4DAE-8BB3-7AE26694224B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28080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256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C8F79-A4A9-4F8B-A48F-5AFFABFA086B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02178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6BB8-5A3C-4E54-AD8D-7B826A810964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89275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306C-03C6-41F8-B07C-45CCF9498CFA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65103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7F09-3DF1-437A-A6C4-75F622161507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87156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BB14-BFD6-41F3-A704-D980D88BEC4E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87732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06B6-E1C0-4F22-84F1-7E36BCD05232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9582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2204864"/>
            <a:ext cx="6551407" cy="480831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D710EA90-21AA-4DAE-8BB3-7AE26694224B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28080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2567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C8F79-A4A9-4F8B-A48F-5AFFABFA086B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02178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6BB8-5A3C-4E54-AD8D-7B826A810964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89275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306C-03C6-41F8-B07C-45CCF9498CFA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65103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7F09-3DF1-437A-A6C4-75F622161507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87156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BB14-BFD6-41F3-A704-D980D88BEC4E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87732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06B6-E1C0-4F22-84F1-7E36BCD05232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9582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292100"/>
            <a:ext cx="7720046" cy="71374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041600" y="6152400"/>
            <a:ext cx="1497600" cy="280800"/>
          </a:xfrm>
        </p:spPr>
        <p:txBody>
          <a:bodyPr/>
          <a:lstStyle/>
          <a:p>
            <a:fld id="{D710EA90-21AA-4DAE-8BB3-7AE26694224B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582400" y="6152400"/>
            <a:ext cx="5990400" cy="280800"/>
          </a:xfrm>
        </p:spPr>
        <p:txBody>
          <a:bodyPr/>
          <a:lstStyle/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784000" y="6152400"/>
            <a:ext cx="2844800" cy="280800"/>
          </a:xfrm>
        </p:spPr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2567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C8F79-A4A9-4F8B-A48F-5AFFABFA086B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02178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560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21600" y="2808000"/>
            <a:ext cx="4464000" cy="32148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6BB8-5A3C-4E54-AD8D-7B826A810964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89275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306C-03C6-41F8-B07C-45CCF9498CFA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65103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56000" y="2808000"/>
            <a:ext cx="6254400" cy="3214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fem13,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492800" y="1962000"/>
            <a:ext cx="4080000" cy="4060800"/>
          </a:xfrm>
        </p:spPr>
        <p:txBody>
          <a:bodyPr/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7F09-3DF1-437A-A6C4-75F622161507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87156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56000" y="1944000"/>
            <a:ext cx="9134400" cy="40752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BB14-BFD6-41F3-A704-D980D88BEC4E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87732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06B6-E1C0-4F22-84F1-7E36BCD05232}" type="datetime1">
              <a:rPr lang="sv-SE" smtClean="0"/>
              <a:pPr/>
              <a:t>2019-08-26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9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08723FB2-6120-430D-90C1-278EED258973}" type="datetime1">
              <a:rPr lang="sv-SE" smtClean="0"/>
              <a:pPr/>
              <a:t>2019-08-26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/>
              <a:t>/Namn Namn,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Bildobjekt 7" descr="logo-org-svensk_rgb.pn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10570385" y="288000"/>
            <a:ext cx="1139954" cy="9509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53" r:id="rId5"/>
    <p:sldLayoutId id="2147483661" r:id="rId6"/>
    <p:sldLayoutId id="2147483655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8B0B3BE4-5C7E-4509-AD7C-E3A7EEDA0D12}" type="datetime1">
              <a:rPr lang="sv-SE" smtClean="0"/>
              <a:pPr/>
              <a:t>2019-08-26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/>
              <a:t>/Namn Namn,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Bildobjekt 7" descr="logo-org-svensk_rgb.pn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10570385" y="288000"/>
            <a:ext cx="1139954" cy="9509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10B2B2E0-B745-4C41-90E8-57C74A6390DF}" type="datetime1">
              <a:rPr lang="sv-SE" smtClean="0"/>
              <a:pPr/>
              <a:t>2019-08-26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/>
              <a:t>/Namn Namn, Institution eller liknande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Bildobjekt 7" descr="logo-org-svensk_rgb.pn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10570385" y="288000"/>
            <a:ext cx="1139954" cy="9509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10B2B2E0-B745-4C41-90E8-57C74A6390DF}" type="datetime1">
              <a:rPr lang="sv-SE" smtClean="0"/>
              <a:pPr/>
              <a:t>2019-08-26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199" y="260648"/>
            <a:ext cx="1168901" cy="9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1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10B2B2E0-B745-4C41-90E8-57C74A6390DF}" type="datetime1">
              <a:rPr lang="sv-SE" smtClean="0"/>
              <a:pPr/>
              <a:t>2019-08-26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199" y="260648"/>
            <a:ext cx="1168901" cy="9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1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56000" y="1944000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56000" y="2808000"/>
            <a:ext cx="9134400" cy="32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041600" y="6152400"/>
            <a:ext cx="14976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10B2B2E0-B745-4C41-90E8-57C74A6390DF}" type="datetime1">
              <a:rPr lang="sv-SE" smtClean="0"/>
              <a:pPr/>
              <a:t>2019-08-26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582400" y="6152400"/>
            <a:ext cx="5990400" cy="5184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/Namn </a:t>
            </a:r>
            <a:r>
              <a:rPr lang="sv-SE" dirty="0" err="1"/>
              <a:t>Namn</a:t>
            </a:r>
            <a:r>
              <a:rPr lang="sv-SE" dirty="0"/>
              <a:t>, Institution eller liknande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84000" y="6152400"/>
            <a:ext cx="28448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00B66ED-EE6C-4E7E-848D-94DB84BF3115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2" name="Pictur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199" y="260648"/>
            <a:ext cx="1168901" cy="9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1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10848000" cy="1425600"/>
          </a:xfrm>
        </p:spPr>
        <p:txBody>
          <a:bodyPr>
            <a:normAutofit/>
          </a:bodyPr>
          <a:lstStyle/>
          <a:p>
            <a:r>
              <a:rPr lang="sv-SE" dirty="0"/>
              <a:t>SUHF-modellen</a:t>
            </a:r>
            <a:br>
              <a:rPr lang="sv-SE" dirty="0"/>
            </a:br>
            <a:r>
              <a:rPr lang="sv-SE" sz="1600" dirty="0"/>
              <a:t>Pia Grankvist</a:t>
            </a:r>
            <a:br>
              <a:rPr lang="sv-SE" dirty="0"/>
            </a:br>
            <a:endParaRPr lang="sv-SE" sz="2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Ekonomiinformation</a:t>
            </a:r>
          </a:p>
          <a:p>
            <a:r>
              <a:rPr lang="sv-SE" dirty="0"/>
              <a:t>2019-08-14 och 2019-08-23</a:t>
            </a:r>
          </a:p>
        </p:txBody>
      </p:sp>
    </p:spTree>
    <p:extLst>
      <p:ext uri="{BB962C8B-B14F-4D97-AF65-F5344CB8AC3E}">
        <p14:creationId xmlns:p14="http://schemas.microsoft.com/office/powerpoint/2010/main" val="3414869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E5EC-6563-4ACD-BC8A-D6745E78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000" y="764704"/>
            <a:ext cx="9134400" cy="795600"/>
          </a:xfrm>
        </p:spPr>
        <p:txBody>
          <a:bodyPr/>
          <a:lstStyle/>
          <a:p>
            <a:r>
              <a:rPr lang="sv-SE" dirty="0"/>
              <a:t>Kort om SUHF-modellen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0F747-7B81-44EB-B4BA-3D94BA3A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000" y="2424400"/>
            <a:ext cx="5904096" cy="3956928"/>
          </a:xfrm>
        </p:spPr>
        <p:txBody>
          <a:bodyPr>
            <a:normAutofit fontScale="92500"/>
          </a:bodyPr>
          <a:lstStyle/>
          <a:p>
            <a:r>
              <a:rPr lang="sv-SE" dirty="0"/>
              <a:t>Rättvisande redovisning och kalkylering</a:t>
            </a:r>
          </a:p>
          <a:p>
            <a:r>
              <a:rPr lang="sv-SE" dirty="0"/>
              <a:t>Gemensam mellan/inom lärosätena</a:t>
            </a:r>
          </a:p>
          <a:p>
            <a:r>
              <a:rPr lang="sv-SE" dirty="0"/>
              <a:t>Enkel, transparent och jämförbar</a:t>
            </a:r>
          </a:p>
          <a:p>
            <a:r>
              <a:rPr lang="sv-SE" dirty="0"/>
              <a:t>Stödja lärosätets behov av tillförlitliga beslutsunderlag för styrning och uppföljning</a:t>
            </a:r>
          </a:p>
          <a:p>
            <a:r>
              <a:rPr lang="sv-SE" dirty="0"/>
              <a:t>Tydliga indirekta kostnader i nivåer</a:t>
            </a:r>
          </a:p>
          <a:p>
            <a:r>
              <a:rPr lang="sv-SE" dirty="0"/>
              <a:t>Medverka till bättre uppföljning av full kostnadstäckning</a:t>
            </a:r>
          </a:p>
          <a:p>
            <a:r>
              <a:rPr lang="sv-SE" dirty="0"/>
              <a:t>Öka förtroende hos finansiärerna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D9E719-66A5-4E8F-B93A-8B322FF7DE42}"/>
              </a:ext>
            </a:extLst>
          </p:cNvPr>
          <p:cNvSpPr txBox="1">
            <a:spLocks/>
          </p:cNvSpPr>
          <p:nvPr/>
        </p:nvSpPr>
        <p:spPr>
          <a:xfrm>
            <a:off x="7104112" y="2396941"/>
            <a:ext cx="4824536" cy="36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ts val="2900"/>
              </a:lnSpc>
              <a:spcBef>
                <a:spcPct val="20000"/>
              </a:spcBef>
              <a:buSzPct val="93000"/>
              <a:buFont typeface="Verdana" pitchFamily="34" charset="0"/>
              <a:buChar char="●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900" dirty="0"/>
              <a:t>SUHF-modellen gör inte anspråk på att vara ”rättvis”.</a:t>
            </a:r>
          </a:p>
          <a:p>
            <a:r>
              <a:rPr lang="sv-SE" sz="1900" dirty="0"/>
              <a:t>Indirekta kostnader är per definition inte kopplade till faktiskt nyttjande</a:t>
            </a:r>
          </a:p>
          <a:p>
            <a:r>
              <a:rPr lang="sv-SE" sz="1900" dirty="0"/>
              <a:t>SUHF-modellen är tänkt att vara resurseffektiv – undantagshantering är resurskrävande!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6AF9CA-6C77-4430-A8D9-D333F67300D5}"/>
              </a:ext>
            </a:extLst>
          </p:cNvPr>
          <p:cNvSpPr txBox="1"/>
          <p:nvPr/>
        </p:nvSpPr>
        <p:spPr>
          <a:xfrm>
            <a:off x="1057284" y="1438821"/>
            <a:ext cx="9648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</a:rPr>
              <a:t>SUHF-förbundssamling rekommenderade 2007 enhälligt att införa modellen.</a:t>
            </a:r>
          </a:p>
          <a:p>
            <a:endParaRPr lang="sv-SE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09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E5EC-6563-4ACD-BC8A-D6745E78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000" y="764704"/>
            <a:ext cx="9134400" cy="795600"/>
          </a:xfrm>
        </p:spPr>
        <p:txBody>
          <a:bodyPr/>
          <a:lstStyle/>
          <a:p>
            <a:r>
              <a:rPr lang="sv-SE" dirty="0"/>
              <a:t>SUHF-modellens grundprinciper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0F747-7B81-44EB-B4BA-3D94BA3A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753" y="2204864"/>
            <a:ext cx="8908081" cy="3456384"/>
          </a:xfrm>
        </p:spPr>
        <p:txBody>
          <a:bodyPr>
            <a:normAutofit/>
          </a:bodyPr>
          <a:lstStyle/>
          <a:p>
            <a:r>
              <a:rPr lang="sv-SE" dirty="0"/>
              <a:t>Gemensamma kostnader fördelas på organisatorisk nivå samt fördelas mellan utbildning och forskning</a:t>
            </a:r>
          </a:p>
          <a:p>
            <a:r>
              <a:rPr lang="sv-SE" dirty="0"/>
              <a:t>Fullständig kostnadsredovisning på kostnadsbärare genom pålägg på direkta lönekostnader (inkl. lönebikostnader LKP)</a:t>
            </a:r>
          </a:p>
          <a:p>
            <a:r>
              <a:rPr lang="sv-SE" dirty="0"/>
              <a:t>Uppföljning av finansiering på kostnadsbärarnivå</a:t>
            </a:r>
          </a:p>
          <a:p>
            <a:r>
              <a:rPr lang="sv-SE" dirty="0"/>
              <a:t>Projektkalkyl = direkta och indirekta kostnader och dess finansiering</a:t>
            </a:r>
          </a:p>
          <a:p>
            <a:r>
              <a:rPr lang="sv-SE" dirty="0"/>
              <a:t>Kontroll på samfinansieringsbehov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7854FB-83D5-446C-91EA-4274ACA11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1909" y="2060848"/>
            <a:ext cx="1120888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17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E5EC-6563-4ACD-BC8A-D6745E78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000" y="764704"/>
            <a:ext cx="9134400" cy="795600"/>
          </a:xfrm>
        </p:spPr>
        <p:txBody>
          <a:bodyPr/>
          <a:lstStyle/>
          <a:p>
            <a:r>
              <a:rPr lang="sv-SE" dirty="0"/>
              <a:t>SUHF-modellens grundläggande begrepp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7131C3-7EDF-477D-B11C-BA717269901A}"/>
              </a:ext>
            </a:extLst>
          </p:cNvPr>
          <p:cNvSpPr/>
          <p:nvPr/>
        </p:nvSpPr>
        <p:spPr>
          <a:xfrm>
            <a:off x="2694348" y="1551899"/>
            <a:ext cx="1944216" cy="9361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Kärnverksamhet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43708-CB1A-4A0F-B761-F1C6D9CB41E6}"/>
              </a:ext>
            </a:extLst>
          </p:cNvPr>
          <p:cNvSpPr/>
          <p:nvPr/>
        </p:nvSpPr>
        <p:spPr>
          <a:xfrm>
            <a:off x="5623200" y="1576328"/>
            <a:ext cx="1944216" cy="9361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Stödverksamhet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AFA1B1-1D22-4911-A5C6-E6C970B99CB7}"/>
              </a:ext>
            </a:extLst>
          </p:cNvPr>
          <p:cNvSpPr/>
          <p:nvPr/>
        </p:nvSpPr>
        <p:spPr>
          <a:xfrm>
            <a:off x="2694348" y="3234520"/>
            <a:ext cx="1944216" cy="936104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Direkta kostnader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09FE3A-06E3-4A90-86B3-554728924769}"/>
              </a:ext>
            </a:extLst>
          </p:cNvPr>
          <p:cNvSpPr/>
          <p:nvPr/>
        </p:nvSpPr>
        <p:spPr>
          <a:xfrm>
            <a:off x="5623200" y="3234520"/>
            <a:ext cx="1944216" cy="936104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Indirekta kostnader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1EF58A-A6B4-40E0-B3B2-503BD2289263}"/>
              </a:ext>
            </a:extLst>
          </p:cNvPr>
          <p:cNvSpPr/>
          <p:nvPr/>
        </p:nvSpPr>
        <p:spPr>
          <a:xfrm>
            <a:off x="5623200" y="4725144"/>
            <a:ext cx="1944216" cy="9361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OH-finansiering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3390E0-5CD0-47C4-95EB-C66CD173E40F}"/>
              </a:ext>
            </a:extLst>
          </p:cNvPr>
          <p:cNvSpPr/>
          <p:nvPr/>
        </p:nvSpPr>
        <p:spPr>
          <a:xfrm>
            <a:off x="2694348" y="4687788"/>
            <a:ext cx="1944216" cy="9361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”</a:t>
            </a:r>
            <a:r>
              <a:rPr lang="sv-SE" dirty="0" err="1"/>
              <a:t>Direktifiering</a:t>
            </a:r>
            <a:r>
              <a:rPr lang="sv-SE" dirty="0"/>
              <a:t>”</a:t>
            </a:r>
          </a:p>
        </p:txBody>
      </p:sp>
      <p:sp>
        <p:nvSpPr>
          <p:cNvPr id="11" name="Högerpil 10"/>
          <p:cNvSpPr/>
          <p:nvPr/>
        </p:nvSpPr>
        <p:spPr>
          <a:xfrm>
            <a:off x="695400" y="1692194"/>
            <a:ext cx="1950416" cy="66454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Kostnadsbärare</a:t>
            </a:r>
          </a:p>
        </p:txBody>
      </p:sp>
      <p:sp>
        <p:nvSpPr>
          <p:cNvPr id="13" name="Högerpil 12"/>
          <p:cNvSpPr/>
          <p:nvPr/>
        </p:nvSpPr>
        <p:spPr>
          <a:xfrm>
            <a:off x="7569673" y="1782584"/>
            <a:ext cx="1440160" cy="52359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Funktioner</a:t>
            </a:r>
          </a:p>
        </p:txBody>
      </p:sp>
      <p:sp>
        <p:nvSpPr>
          <p:cNvPr id="14" name="textruta 13"/>
          <p:cNvSpPr txBox="1"/>
          <p:nvPr/>
        </p:nvSpPr>
        <p:spPr>
          <a:xfrm>
            <a:off x="9120336" y="1604491"/>
            <a:ext cx="2448272" cy="1815882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v-SE" sz="1400" dirty="0"/>
              <a:t>Ledning</a:t>
            </a:r>
          </a:p>
          <a:p>
            <a:pPr marL="342900" indent="-342900">
              <a:buAutoNum type="arabicPeriod"/>
            </a:pPr>
            <a:r>
              <a:rPr lang="sv-SE" sz="1400" dirty="0"/>
              <a:t>Utbildnings- och forskningsadministration</a:t>
            </a:r>
          </a:p>
          <a:p>
            <a:pPr marL="342900" indent="-342900">
              <a:buAutoNum type="arabicPeriod"/>
            </a:pPr>
            <a:r>
              <a:rPr lang="sv-SE" sz="1400" dirty="0"/>
              <a:t>Ekonomi- och personaladministration</a:t>
            </a:r>
          </a:p>
          <a:p>
            <a:pPr marL="342900" indent="-342900">
              <a:buAutoNum type="arabicPeriod"/>
            </a:pPr>
            <a:r>
              <a:rPr lang="sv-SE" sz="1400" dirty="0"/>
              <a:t>Infrastruktur och service</a:t>
            </a:r>
          </a:p>
          <a:p>
            <a:pPr marL="342900" indent="-342900">
              <a:buAutoNum type="arabicPeriod"/>
            </a:pPr>
            <a:r>
              <a:rPr lang="sv-SE" sz="1400" dirty="0"/>
              <a:t>Bibliotek</a:t>
            </a:r>
          </a:p>
          <a:p>
            <a:pPr marL="342900" indent="-342900">
              <a:buAutoNum type="arabicPeriod"/>
            </a:pPr>
            <a:r>
              <a:rPr lang="sv-SE" sz="1400" dirty="0"/>
              <a:t>Nivåspecifikt</a:t>
            </a:r>
          </a:p>
        </p:txBody>
      </p:sp>
    </p:spTree>
    <p:extLst>
      <p:ext uri="{BB962C8B-B14F-4D97-AF65-F5344CB8AC3E}">
        <p14:creationId xmlns:p14="http://schemas.microsoft.com/office/powerpoint/2010/main" val="321013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3D2BA7B-05D9-480D-8FB9-C6679FA33A3A}"/>
              </a:ext>
            </a:extLst>
          </p:cNvPr>
          <p:cNvSpPr txBox="1">
            <a:spLocks/>
          </p:cNvSpPr>
          <p:nvPr/>
        </p:nvSpPr>
        <p:spPr>
          <a:xfrm>
            <a:off x="1056000" y="764704"/>
            <a:ext cx="9134400" cy="79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dirty="0"/>
              <a:t>Några förtydliganden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95F798-37BA-4F23-B443-5A641AD33452}"/>
              </a:ext>
            </a:extLst>
          </p:cNvPr>
          <p:cNvSpPr/>
          <p:nvPr/>
        </p:nvSpPr>
        <p:spPr>
          <a:xfrm>
            <a:off x="1056000" y="1844824"/>
            <a:ext cx="4648944" cy="79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/>
              <a:t>Stödverksamhet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AAD599-4A81-4E74-B195-0BD86B563129}"/>
              </a:ext>
            </a:extLst>
          </p:cNvPr>
          <p:cNvSpPr/>
          <p:nvPr/>
        </p:nvSpPr>
        <p:spPr>
          <a:xfrm>
            <a:off x="6384312" y="1844824"/>
            <a:ext cx="4896264" cy="795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/>
              <a:t>Administration         OH </a:t>
            </a:r>
          </a:p>
        </p:txBody>
      </p:sp>
      <p:sp>
        <p:nvSpPr>
          <p:cNvPr id="10" name="Not Equal 9">
            <a:extLst>
              <a:ext uri="{FF2B5EF4-FFF2-40B4-BE49-F238E27FC236}">
                <a16:creationId xmlns:a16="http://schemas.microsoft.com/office/drawing/2014/main" id="{D9BC9D87-AAAF-43F8-9327-2619ECE9B2E5}"/>
              </a:ext>
            </a:extLst>
          </p:cNvPr>
          <p:cNvSpPr/>
          <p:nvPr/>
        </p:nvSpPr>
        <p:spPr>
          <a:xfrm>
            <a:off x="9408368" y="2099425"/>
            <a:ext cx="360040" cy="360040"/>
          </a:xfrm>
          <a:prstGeom prst="mathNotEqua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0AB621-3964-42E8-8E5A-9A82312C58D9}"/>
              </a:ext>
            </a:extLst>
          </p:cNvPr>
          <p:cNvSpPr txBox="1"/>
          <p:nvPr/>
        </p:nvSpPr>
        <p:spPr>
          <a:xfrm>
            <a:off x="6450946" y="2956181"/>
            <a:ext cx="41764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Även andra resurser OH-finansieras </a:t>
            </a:r>
            <a:br>
              <a:rPr lang="sv-SE" dirty="0"/>
            </a:br>
            <a:r>
              <a:rPr lang="sv-SE" dirty="0"/>
              <a:t>(t.ex. kostnader för ledning)</a:t>
            </a:r>
          </a:p>
          <a:p>
            <a:endParaRPr lang="sv-SE" dirty="0"/>
          </a:p>
          <a:p>
            <a:r>
              <a:rPr lang="sv-SE" dirty="0"/>
              <a:t>Det kan t.ex. finnas administratörer som finansieras direkt av anslag, bidrag eller avgifter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6C4FAC-E491-4D36-9651-BAD08C0EB282}"/>
              </a:ext>
            </a:extLst>
          </p:cNvPr>
          <p:cNvSpPr txBox="1"/>
          <p:nvPr/>
        </p:nvSpPr>
        <p:spPr>
          <a:xfrm>
            <a:off x="1060536" y="2934984"/>
            <a:ext cx="4680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Samtliga kostnadsslag </a:t>
            </a:r>
            <a:br>
              <a:rPr lang="sv-SE" dirty="0"/>
            </a:br>
            <a:r>
              <a:rPr lang="sv-SE" dirty="0"/>
              <a:t>(personal, drift, avskrivningar, lokaler)</a:t>
            </a:r>
          </a:p>
          <a:p>
            <a:endParaRPr lang="sv-SE" dirty="0"/>
          </a:p>
          <a:p>
            <a:r>
              <a:rPr lang="sv-SE" dirty="0"/>
              <a:t>Finansiering via påläggsdebitering (”OH-intäkt”)</a:t>
            </a:r>
          </a:p>
          <a:p>
            <a:endParaRPr lang="sv-SE" dirty="0"/>
          </a:p>
          <a:p>
            <a:r>
              <a:rPr lang="sv-SE" dirty="0"/>
              <a:t>Kan ha egna intäkter</a:t>
            </a:r>
          </a:p>
          <a:p>
            <a:endParaRPr lang="sv-SE" dirty="0"/>
          </a:p>
          <a:p>
            <a:r>
              <a:rPr lang="sv-SE" dirty="0"/>
              <a:t>Får EJ finansieras via avlyft</a:t>
            </a:r>
          </a:p>
        </p:txBody>
      </p:sp>
    </p:spTree>
    <p:extLst>
      <p:ext uri="{BB962C8B-B14F-4D97-AF65-F5344CB8AC3E}">
        <p14:creationId xmlns:p14="http://schemas.microsoft.com/office/powerpoint/2010/main" val="212712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E5EC-6563-4ACD-BC8A-D6745E78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000" y="764704"/>
            <a:ext cx="9134400" cy="795600"/>
          </a:xfrm>
        </p:spPr>
        <p:txBody>
          <a:bodyPr>
            <a:normAutofit/>
          </a:bodyPr>
          <a:lstStyle/>
          <a:p>
            <a:r>
              <a:rPr lang="sv-SE" dirty="0"/>
              <a:t>Fördelning av gemensamma kostnader i nivåer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EEAE616-EAC8-4C20-94B3-CD0543CD63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1955246"/>
              </p:ext>
            </p:extLst>
          </p:nvPr>
        </p:nvGraphicFramePr>
        <p:xfrm>
          <a:off x="1068440" y="2060848"/>
          <a:ext cx="9134475" cy="3214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Likbent triangel 2"/>
          <p:cNvSpPr/>
          <p:nvPr/>
        </p:nvSpPr>
        <p:spPr>
          <a:xfrm>
            <a:off x="4151784" y="5445224"/>
            <a:ext cx="1008112" cy="864096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/>
              <a:t>KB GU</a:t>
            </a:r>
          </a:p>
        </p:txBody>
      </p:sp>
      <p:sp>
        <p:nvSpPr>
          <p:cNvPr id="5" name="Likbent triangel 4"/>
          <p:cNvSpPr/>
          <p:nvPr/>
        </p:nvSpPr>
        <p:spPr>
          <a:xfrm>
            <a:off x="5303912" y="5445224"/>
            <a:ext cx="1008112" cy="864096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/>
              <a:t>KB</a:t>
            </a:r>
          </a:p>
          <a:p>
            <a:pPr algn="ctr"/>
            <a:r>
              <a:rPr lang="sv-SE" sz="1400" dirty="0"/>
              <a:t>FO</a:t>
            </a:r>
          </a:p>
        </p:txBody>
      </p:sp>
      <p:cxnSp>
        <p:nvCxnSpPr>
          <p:cNvPr id="8" name="Rak koppling 7"/>
          <p:cNvCxnSpPr>
            <a:endCxn id="3" idx="0"/>
          </p:cNvCxnSpPr>
          <p:nvPr/>
        </p:nvCxnSpPr>
        <p:spPr>
          <a:xfrm flipH="1">
            <a:off x="4655840" y="5229200"/>
            <a:ext cx="648072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k koppling 9"/>
          <p:cNvCxnSpPr>
            <a:endCxn id="5" idx="0"/>
          </p:cNvCxnSpPr>
          <p:nvPr/>
        </p:nvCxnSpPr>
        <p:spPr>
          <a:xfrm>
            <a:off x="5303912" y="5229200"/>
            <a:ext cx="50405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ruta 3"/>
          <p:cNvSpPr txBox="1"/>
          <p:nvPr/>
        </p:nvSpPr>
        <p:spPr>
          <a:xfrm rot="2419339">
            <a:off x="6632677" y="603805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UGA/FUF</a:t>
            </a:r>
          </a:p>
        </p:txBody>
      </p:sp>
      <p:sp>
        <p:nvSpPr>
          <p:cNvPr id="9" name="textruta 8"/>
          <p:cNvSpPr txBox="1"/>
          <p:nvPr/>
        </p:nvSpPr>
        <p:spPr>
          <a:xfrm rot="20616949">
            <a:off x="146571" y="152636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UGA/FUF</a:t>
            </a:r>
          </a:p>
        </p:txBody>
      </p:sp>
      <p:sp>
        <p:nvSpPr>
          <p:cNvPr id="11" name="textruta 10"/>
          <p:cNvSpPr txBox="1"/>
          <p:nvPr/>
        </p:nvSpPr>
        <p:spPr>
          <a:xfrm rot="20616949">
            <a:off x="722635" y="569260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UGA/FUF</a:t>
            </a:r>
          </a:p>
        </p:txBody>
      </p:sp>
      <p:sp>
        <p:nvSpPr>
          <p:cNvPr id="12" name="textruta 11"/>
          <p:cNvSpPr txBox="1"/>
          <p:nvPr/>
        </p:nvSpPr>
        <p:spPr>
          <a:xfrm rot="574169">
            <a:off x="10721237" y="337798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UGA/FUF</a:t>
            </a:r>
          </a:p>
        </p:txBody>
      </p:sp>
    </p:spTree>
    <p:extLst>
      <p:ext uri="{BB962C8B-B14F-4D97-AF65-F5344CB8AC3E}">
        <p14:creationId xmlns:p14="http://schemas.microsoft.com/office/powerpoint/2010/main" val="85051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E5EC-6563-4ACD-BC8A-D6745E78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000" y="764704"/>
            <a:ext cx="9134400" cy="795600"/>
          </a:xfrm>
        </p:spPr>
        <p:txBody>
          <a:bodyPr/>
          <a:lstStyle/>
          <a:p>
            <a:r>
              <a:rPr lang="sv-SE" dirty="0"/>
              <a:t>Fördelningsbaser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0F747-7B81-44EB-B4BA-3D94BA3A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000" y="1560304"/>
            <a:ext cx="6192128" cy="1868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Grundmodellen: direkta lönekostnader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Alternativmodellen: direkta lönekostnader </a:t>
            </a:r>
            <a:br>
              <a:rPr lang="sv-SE" dirty="0"/>
            </a:br>
            <a:r>
              <a:rPr lang="sv-SE" dirty="0"/>
              <a:t>+ direkta driftskostnader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82F9CC9-D260-40B3-9FC7-A3650C2829A5}"/>
              </a:ext>
            </a:extLst>
          </p:cNvPr>
          <p:cNvGrpSpPr/>
          <p:nvPr/>
        </p:nvGrpSpPr>
        <p:grpSpPr>
          <a:xfrm>
            <a:off x="1127448" y="4224600"/>
            <a:ext cx="5256584" cy="1238745"/>
            <a:chOff x="7248128" y="1744603"/>
            <a:chExt cx="4608512" cy="123874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0F8B6E-FF62-42D6-9975-3C5B59B71F59}"/>
                </a:ext>
              </a:extLst>
            </p:cNvPr>
            <p:cNvSpPr/>
            <p:nvPr/>
          </p:nvSpPr>
          <p:spPr>
            <a:xfrm>
              <a:off x="7248128" y="1744603"/>
              <a:ext cx="4608512" cy="948359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4D5D185-930C-49C1-A52E-5D527047982A}"/>
                </a:ext>
              </a:extLst>
            </p:cNvPr>
            <p:cNvSpPr txBox="1"/>
            <p:nvPr/>
          </p:nvSpPr>
          <p:spPr>
            <a:xfrm>
              <a:off x="7248128" y="1984467"/>
              <a:ext cx="18722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2000" dirty="0"/>
                <a:t>Påläggsprocent =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8A8E069-9ACC-44CC-BF32-7C766E5F31F9}"/>
                </a:ext>
              </a:extLst>
            </p:cNvPr>
            <p:cNvSpPr txBox="1"/>
            <p:nvPr/>
          </p:nvSpPr>
          <p:spPr>
            <a:xfrm>
              <a:off x="9016483" y="1792769"/>
              <a:ext cx="268552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2000" dirty="0"/>
                <a:t>Gemensamma kostnader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FC073E2-FA85-4111-AF82-15676A06088E}"/>
                </a:ext>
              </a:extLst>
            </p:cNvPr>
            <p:cNvSpPr txBox="1"/>
            <p:nvPr/>
          </p:nvSpPr>
          <p:spPr>
            <a:xfrm>
              <a:off x="9027098" y="2275462"/>
              <a:ext cx="268552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2000" dirty="0"/>
                <a:t>Budgeterad fördelningsbas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E3AB987-BB1E-4AEF-843E-8643B7E29562}"/>
                </a:ext>
              </a:extLst>
            </p:cNvPr>
            <p:cNvCxnSpPr>
              <a:cxnSpLocks/>
            </p:cNvCxnSpPr>
            <p:nvPr/>
          </p:nvCxnSpPr>
          <p:spPr>
            <a:xfrm>
              <a:off x="9037713" y="2169133"/>
              <a:ext cx="2664296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08A37E3-76AA-4740-AA83-866C23348121}"/>
              </a:ext>
            </a:extLst>
          </p:cNvPr>
          <p:cNvSpPr txBox="1"/>
          <p:nvPr/>
        </p:nvSpPr>
        <p:spPr>
          <a:xfrm>
            <a:off x="7896200" y="2463874"/>
            <a:ext cx="28803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Ingår INTE: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Lokalkostnader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Avskrivningskostnader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Finansiella kostnader</a:t>
            </a:r>
          </a:p>
          <a:p>
            <a:endParaRPr lang="sv-SE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A646E8-5720-4B27-94BC-B4D2A696A58B}"/>
              </a:ext>
            </a:extLst>
          </p:cNvPr>
          <p:cNvSpPr/>
          <p:nvPr/>
        </p:nvSpPr>
        <p:spPr>
          <a:xfrm>
            <a:off x="10632504" y="2463874"/>
            <a:ext cx="50349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3079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E5EC-6563-4ACD-BC8A-D6745E78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000" y="764704"/>
            <a:ext cx="9134400" cy="795600"/>
          </a:xfrm>
        </p:spPr>
        <p:txBody>
          <a:bodyPr>
            <a:normAutofit/>
          </a:bodyPr>
          <a:lstStyle/>
          <a:p>
            <a:r>
              <a:rPr lang="sv-SE" dirty="0"/>
              <a:t>Lokalkostnader - principer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idx="1"/>
          </p:nvPr>
        </p:nvSpPr>
        <p:spPr>
          <a:xfrm>
            <a:off x="1056000" y="2132856"/>
            <a:ext cx="9134400" cy="3214800"/>
          </a:xfrm>
        </p:spPr>
        <p:txBody>
          <a:bodyPr/>
          <a:lstStyle/>
          <a:p>
            <a:r>
              <a:rPr lang="sv-SE" dirty="0"/>
              <a:t>Skilja på lokaler som används inom utbildning och forskning och stöd</a:t>
            </a:r>
          </a:p>
          <a:p>
            <a:r>
              <a:rPr lang="sv-SE" dirty="0"/>
              <a:t>Lokaler ska fördelas per institution/motsvarande för fördelning till kostnadsbärare.</a:t>
            </a:r>
          </a:p>
          <a:p>
            <a:r>
              <a:rPr lang="sv-SE" dirty="0"/>
              <a:t>Lokaler för kärnverksamheten klassas som direkta</a:t>
            </a:r>
          </a:p>
          <a:p>
            <a:r>
              <a:rPr lang="sv-SE" dirty="0"/>
              <a:t>Lokaler för stödverksamheten ingår i de indirekta kostnaderna</a:t>
            </a:r>
          </a:p>
          <a:p>
            <a:r>
              <a:rPr lang="sv-SE" dirty="0"/>
              <a:t>Fördelning via </a:t>
            </a:r>
            <a:r>
              <a:rPr lang="sv-SE" dirty="0" err="1"/>
              <a:t>lönebas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7866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E5EC-6563-4ACD-BC8A-D6745E78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000" y="764704"/>
            <a:ext cx="9134400" cy="795600"/>
          </a:xfrm>
        </p:spPr>
        <p:txBody>
          <a:bodyPr>
            <a:normAutofit/>
          </a:bodyPr>
          <a:lstStyle/>
          <a:p>
            <a:r>
              <a:rPr lang="sv-SE" dirty="0"/>
              <a:t>Fullkostnadskalkyl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idx="1"/>
          </p:nvPr>
        </p:nvSpPr>
        <p:spPr>
          <a:xfrm>
            <a:off x="1056000" y="2132856"/>
            <a:ext cx="6408152" cy="3214800"/>
          </a:xfrm>
        </p:spPr>
        <p:txBody>
          <a:bodyPr/>
          <a:lstStyle/>
          <a:p>
            <a:endParaRPr lang="sv-SE" dirty="0"/>
          </a:p>
          <a:p>
            <a:r>
              <a:rPr lang="sv-SE" dirty="0"/>
              <a:t>Ska användas vid ansökningar av bidragsprojekt</a:t>
            </a:r>
          </a:p>
          <a:p>
            <a:endParaRPr lang="sv-SE" dirty="0"/>
          </a:p>
          <a:p>
            <a:r>
              <a:rPr lang="sv-SE" dirty="0"/>
              <a:t>Tydliggör behovet av samfinansiering</a:t>
            </a:r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080" y="1628800"/>
            <a:ext cx="4104456" cy="47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6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E5EC-6563-4ACD-BC8A-D6745E78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653" y="764704"/>
            <a:ext cx="9134400" cy="795600"/>
          </a:xfrm>
        </p:spPr>
        <p:txBody>
          <a:bodyPr/>
          <a:lstStyle/>
          <a:p>
            <a:r>
              <a:rPr lang="sv-SE" dirty="0"/>
              <a:t>Exempel bidragsprojekt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0C1E5B-BCDF-46C9-B3F2-9F55D5C484A6}"/>
              </a:ext>
            </a:extLst>
          </p:cNvPr>
          <p:cNvSpPr txBox="1"/>
          <p:nvPr/>
        </p:nvSpPr>
        <p:spPr>
          <a:xfrm>
            <a:off x="1083653" y="1396698"/>
            <a:ext cx="4968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Förutsättning för externfinansierat projekt</a:t>
            </a:r>
          </a:p>
          <a:p>
            <a:r>
              <a:rPr lang="sv-SE" dirty="0"/>
              <a:t>Direkta kostnader			-100</a:t>
            </a:r>
          </a:p>
          <a:p>
            <a:r>
              <a:rPr lang="sv-SE" dirty="0"/>
              <a:t>Indirekta kostnader			  -50</a:t>
            </a:r>
          </a:p>
          <a:p>
            <a:r>
              <a:rPr lang="sv-SE" dirty="0"/>
              <a:t>Bidrag från finansiär 	 	 135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D5DEA2-CE42-4ECF-9BE9-C1FA587AFB59}"/>
              </a:ext>
            </a:extLst>
          </p:cNvPr>
          <p:cNvSpPr/>
          <p:nvPr/>
        </p:nvSpPr>
        <p:spPr>
          <a:xfrm>
            <a:off x="1127448" y="2992557"/>
            <a:ext cx="3456384" cy="20926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b="1" dirty="0"/>
              <a:t>Full kostnadsfördelning</a:t>
            </a:r>
          </a:p>
          <a:p>
            <a:endParaRPr lang="sv-SE" b="1" dirty="0"/>
          </a:p>
          <a:p>
            <a:r>
              <a:rPr lang="sv-SE" dirty="0"/>
              <a:t>Direkta kostnader		-100</a:t>
            </a:r>
          </a:p>
          <a:p>
            <a:r>
              <a:rPr lang="sv-SE" dirty="0"/>
              <a:t>Indirekta kostnader		  -50</a:t>
            </a:r>
          </a:p>
          <a:p>
            <a:r>
              <a:rPr lang="sv-SE" dirty="0"/>
              <a:t>Bidrag från finansiär	 135</a:t>
            </a:r>
          </a:p>
          <a:p>
            <a:endParaRPr lang="sv-SE" dirty="0"/>
          </a:p>
          <a:p>
            <a:r>
              <a:rPr lang="sv-SE" i="1" dirty="0"/>
              <a:t>Resultat			  -15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CCE5E1-E932-4673-94AF-91891FB7DA71}"/>
              </a:ext>
            </a:extLst>
          </p:cNvPr>
          <p:cNvSpPr/>
          <p:nvPr/>
        </p:nvSpPr>
        <p:spPr>
          <a:xfrm>
            <a:off x="4799856" y="2989987"/>
            <a:ext cx="3456384" cy="20926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b="1" dirty="0"/>
              <a:t>”Delvis” kostnadsfördelning</a:t>
            </a:r>
          </a:p>
          <a:p>
            <a:endParaRPr lang="sv-SE" b="1" dirty="0"/>
          </a:p>
          <a:p>
            <a:r>
              <a:rPr lang="sv-SE" dirty="0"/>
              <a:t>Direkta kostnader		-100</a:t>
            </a:r>
          </a:p>
          <a:p>
            <a:r>
              <a:rPr lang="sv-SE" dirty="0"/>
              <a:t>Indirekta kostnader		  -35</a:t>
            </a:r>
          </a:p>
          <a:p>
            <a:r>
              <a:rPr lang="sv-SE" dirty="0"/>
              <a:t>Bidrag från finansiär	 135</a:t>
            </a:r>
          </a:p>
          <a:p>
            <a:endParaRPr lang="sv-SE" dirty="0"/>
          </a:p>
          <a:p>
            <a:r>
              <a:rPr lang="sv-SE" i="1" dirty="0"/>
              <a:t>Resultat			     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970D0B-F52D-4E8C-B675-ABE5781041E6}"/>
              </a:ext>
            </a:extLst>
          </p:cNvPr>
          <p:cNvSpPr/>
          <p:nvPr/>
        </p:nvSpPr>
        <p:spPr>
          <a:xfrm>
            <a:off x="8487342" y="2989987"/>
            <a:ext cx="3456384" cy="20926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b="1" dirty="0"/>
              <a:t>Bidragsmetod</a:t>
            </a:r>
          </a:p>
          <a:p>
            <a:endParaRPr lang="sv-SE" b="1" dirty="0"/>
          </a:p>
          <a:p>
            <a:r>
              <a:rPr lang="sv-SE" dirty="0"/>
              <a:t>Direkta kostnader		-100</a:t>
            </a:r>
          </a:p>
          <a:p>
            <a:r>
              <a:rPr lang="sv-SE" dirty="0"/>
              <a:t>Indirekta kostnader		      0</a:t>
            </a:r>
          </a:p>
          <a:p>
            <a:r>
              <a:rPr lang="sv-SE" dirty="0"/>
              <a:t>Bidrag från finansiär	  135</a:t>
            </a:r>
          </a:p>
          <a:p>
            <a:endParaRPr lang="sv-SE" dirty="0"/>
          </a:p>
          <a:p>
            <a:r>
              <a:rPr lang="sv-SE" i="1" dirty="0"/>
              <a:t>Resultat		    	    35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3E8581-C636-49E7-9581-6632A2E8B7B6}"/>
              </a:ext>
            </a:extLst>
          </p:cNvPr>
          <p:cNvSpPr txBox="1"/>
          <p:nvPr/>
        </p:nvSpPr>
        <p:spPr>
          <a:xfrm>
            <a:off x="4799856" y="5442906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Resultatet (0) är missvisande eftersom de totala kostnaderna inte synliggörs i projektet.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A92034-9B89-4A83-BEFD-CA3FD649CCA2}"/>
              </a:ext>
            </a:extLst>
          </p:cNvPr>
          <p:cNvSpPr txBox="1"/>
          <p:nvPr/>
        </p:nvSpPr>
        <p:spPr>
          <a:xfrm>
            <a:off x="8512360" y="5442906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Resultatet (35) är ett bidrag till täckning av de indirekta kostnaderna.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38B822-ED5B-466F-8F27-09A07C77D93F}"/>
              </a:ext>
            </a:extLst>
          </p:cNvPr>
          <p:cNvSpPr txBox="1"/>
          <p:nvPr/>
        </p:nvSpPr>
        <p:spPr>
          <a:xfrm>
            <a:off x="1122309" y="5442906"/>
            <a:ext cx="3240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Resultatet (-15) visar att full kostnadstäckning inte uppnås och behov av samfinansiering finns.</a:t>
            </a:r>
          </a:p>
        </p:txBody>
      </p:sp>
    </p:spTree>
    <p:extLst>
      <p:ext uri="{BB962C8B-B14F-4D97-AF65-F5344CB8AC3E}">
        <p14:creationId xmlns:p14="http://schemas.microsoft.com/office/powerpoint/2010/main" val="195312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SU vit eld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" id="{8C661583-FAE0-FE41-85B6-0A4D2228E5D4}" vid="{9F29AA8B-CF6C-B646-99E2-270456470026}"/>
    </a:ext>
  </a:extLst>
</a:theme>
</file>

<file path=ppt/theme/theme2.xml><?xml version="1.0" encoding="utf-8"?>
<a:theme xmlns:a="http://schemas.openxmlformats.org/drawingml/2006/main" name="SU Kronor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" id="{8C661583-FAE0-FE41-85B6-0A4D2228E5D4}" vid="{E7DCFC0A-6FD9-B34E-8760-CE9B0D3CCB32}"/>
    </a:ext>
  </a:extLst>
</a:theme>
</file>

<file path=ppt/theme/theme3.xml><?xml version="1.0" encoding="utf-8"?>
<a:theme xmlns:a="http://schemas.openxmlformats.org/drawingml/2006/main" name="SU Olivkvist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" id="{8C661583-FAE0-FE41-85B6-0A4D2228E5D4}" vid="{46359ACA-715C-9146-8D0D-81C32B93C744}"/>
    </a:ext>
  </a:extLst>
</a:theme>
</file>

<file path=ppt/theme/theme4.xml><?xml version="1.0" encoding="utf-8"?>
<a:theme xmlns:a="http://schemas.openxmlformats.org/drawingml/2006/main" name="SU blå eld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" id="{8C661583-FAE0-FE41-85B6-0A4D2228E5D4}" vid="{948D7751-645B-A54A-AF95-CDD9B0EC910B}"/>
    </a:ext>
  </a:extLst>
</a:theme>
</file>

<file path=ppt/theme/theme5.xml><?xml version="1.0" encoding="utf-8"?>
<a:theme xmlns:a="http://schemas.openxmlformats.org/drawingml/2006/main" name="SU blå kronor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" id="{8C661583-FAE0-FE41-85B6-0A4D2228E5D4}" vid="{65CDF57B-F9DE-9849-84BD-F9D7591D0825}"/>
    </a:ext>
  </a:extLst>
</a:theme>
</file>

<file path=ppt/theme/theme6.xml><?xml version="1.0" encoding="utf-8"?>
<a:theme xmlns:a="http://schemas.openxmlformats.org/drawingml/2006/main" name="SU blå olivkvist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Swe Standard 4 3 PowerpointMall" id="{8C661583-FAE0-FE41-85B6-0A4D2228E5D4}" vid="{7D109300-1678-BF42-BFB9-A49B26D64EFC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 Swe Standard 4 3 PowerpointMall</Template>
  <TotalTime>9896</TotalTime>
  <Words>370</Words>
  <Application>Microsoft Office PowerPoint</Application>
  <PresentationFormat>Bredbild</PresentationFormat>
  <Paragraphs>128</Paragraphs>
  <Slides>10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6</vt:i4>
      </vt:variant>
      <vt:variant>
        <vt:lpstr>Bildrubriker</vt:lpstr>
      </vt:variant>
      <vt:variant>
        <vt:i4>10</vt:i4>
      </vt:variant>
    </vt:vector>
  </HeadingPairs>
  <TitlesOfParts>
    <vt:vector size="19" baseType="lpstr">
      <vt:lpstr>Arial</vt:lpstr>
      <vt:lpstr>Calibri</vt:lpstr>
      <vt:lpstr>Verdana</vt:lpstr>
      <vt:lpstr>SU vit eld</vt:lpstr>
      <vt:lpstr>SU Kronor</vt:lpstr>
      <vt:lpstr>SU Olivkvist</vt:lpstr>
      <vt:lpstr>SU blå eld</vt:lpstr>
      <vt:lpstr>SU blå kronor</vt:lpstr>
      <vt:lpstr>SU blå olivkvist</vt:lpstr>
      <vt:lpstr>SUHF-modellen Pia Grankvist </vt:lpstr>
      <vt:lpstr>Kort om SUHF-modellen</vt:lpstr>
      <vt:lpstr>SUHF-modellens grundprinciper</vt:lpstr>
      <vt:lpstr>SUHF-modellens grundläggande begrepp</vt:lpstr>
      <vt:lpstr>PowerPoint-presentation</vt:lpstr>
      <vt:lpstr>Fördelning av gemensamma kostnader i nivåer</vt:lpstr>
      <vt:lpstr>Fördelningsbaser</vt:lpstr>
      <vt:lpstr>Lokalkostnader - principer</vt:lpstr>
      <vt:lpstr>Fullkostnadskalkyl</vt:lpstr>
      <vt:lpstr>Exempel bidragsprojekt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Microsoft Office-användare</dc:creator>
  <cp:lastModifiedBy>Bertil George</cp:lastModifiedBy>
  <cp:revision>361</cp:revision>
  <cp:lastPrinted>2019-03-06T11:36:38Z</cp:lastPrinted>
  <dcterms:created xsi:type="dcterms:W3CDTF">2016-09-26T14:46:02Z</dcterms:created>
  <dcterms:modified xsi:type="dcterms:W3CDTF">2019-08-26T13:45:11Z</dcterms:modified>
</cp:coreProperties>
</file>