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13.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1"/>
    <p:sldMasterId id="2147483652" r:id="rId2"/>
    <p:sldMasterId id="2147483654" r:id="rId3"/>
    <p:sldMasterId id="2147483830" r:id="rId4"/>
    <p:sldMasterId id="2147486766" r:id="rId5"/>
    <p:sldMasterId id="2147487099" r:id="rId6"/>
    <p:sldMasterId id="2147487263" r:id="rId7"/>
    <p:sldMasterId id="2147487366" r:id="rId8"/>
    <p:sldMasterId id="2147487481" r:id="rId9"/>
    <p:sldMasterId id="2147490297" r:id="rId10"/>
    <p:sldMasterId id="2147490305" r:id="rId11"/>
    <p:sldMasterId id="2147490313" r:id="rId12"/>
    <p:sldMasterId id="2147490322" r:id="rId13"/>
    <p:sldMasterId id="2147490335" r:id="rId14"/>
    <p:sldMasterId id="2147490344" r:id="rId15"/>
  </p:sldMasterIdLst>
  <p:notesMasterIdLst>
    <p:notesMasterId r:id="rId69"/>
  </p:notesMasterIdLst>
  <p:handoutMasterIdLst>
    <p:handoutMasterId r:id="rId70"/>
  </p:handoutMasterIdLst>
  <p:sldIdLst>
    <p:sldId id="398" r:id="rId16"/>
    <p:sldId id="508" r:id="rId17"/>
    <p:sldId id="2867" r:id="rId18"/>
    <p:sldId id="499" r:id="rId19"/>
    <p:sldId id="480" r:id="rId20"/>
    <p:sldId id="2870" r:id="rId21"/>
    <p:sldId id="2871" r:id="rId22"/>
    <p:sldId id="2872" r:id="rId23"/>
    <p:sldId id="388" r:id="rId24"/>
    <p:sldId id="441" r:id="rId25"/>
    <p:sldId id="500" r:id="rId26"/>
    <p:sldId id="509" r:id="rId27"/>
    <p:sldId id="2906" r:id="rId28"/>
    <p:sldId id="510" r:id="rId29"/>
    <p:sldId id="511" r:id="rId30"/>
    <p:sldId id="512" r:id="rId31"/>
    <p:sldId id="536" r:id="rId32"/>
    <p:sldId id="2897" r:id="rId33"/>
    <p:sldId id="2898" r:id="rId34"/>
    <p:sldId id="2899" r:id="rId35"/>
    <p:sldId id="2900" r:id="rId36"/>
    <p:sldId id="2901" r:id="rId37"/>
    <p:sldId id="2895" r:id="rId38"/>
    <p:sldId id="2894" r:id="rId39"/>
    <p:sldId id="2893" r:id="rId40"/>
    <p:sldId id="2902" r:id="rId41"/>
    <p:sldId id="535" r:id="rId42"/>
    <p:sldId id="421" r:id="rId43"/>
    <p:sldId id="490" r:id="rId44"/>
    <p:sldId id="494" r:id="rId45"/>
    <p:sldId id="495" r:id="rId46"/>
    <p:sldId id="492" r:id="rId47"/>
    <p:sldId id="2869" r:id="rId48"/>
    <p:sldId id="507" r:id="rId49"/>
    <p:sldId id="2889" r:id="rId50"/>
    <p:sldId id="2890" r:id="rId51"/>
    <p:sldId id="2891" r:id="rId52"/>
    <p:sldId id="2904" r:id="rId53"/>
    <p:sldId id="2905" r:id="rId54"/>
    <p:sldId id="539" r:id="rId55"/>
    <p:sldId id="505" r:id="rId56"/>
    <p:sldId id="2892" r:id="rId57"/>
    <p:sldId id="2888" r:id="rId58"/>
    <p:sldId id="2887" r:id="rId59"/>
    <p:sldId id="2903" r:id="rId60"/>
    <p:sldId id="2885" r:id="rId61"/>
    <p:sldId id="2884" r:id="rId62"/>
    <p:sldId id="2883" r:id="rId63"/>
    <p:sldId id="2882" r:id="rId64"/>
    <p:sldId id="2881" r:id="rId65"/>
    <p:sldId id="2880" r:id="rId66"/>
    <p:sldId id="2879" r:id="rId67"/>
    <p:sldId id="493" r:id="rId68"/>
  </p:sldIdLst>
  <p:sldSz cx="9144000" cy="6858000" type="screen4x3"/>
  <p:notesSz cx="6794500" cy="9931400"/>
  <p:defaultTextStyle>
    <a:defPPr>
      <a:defRPr lang="sv-S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9">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olina Pihlblad"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2F5F"/>
    <a:srgbClr val="5F5F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68" autoAdjust="0"/>
    <p:restoredTop sz="85106" autoAdjust="0"/>
  </p:normalViewPr>
  <p:slideViewPr>
    <p:cSldViewPr>
      <p:cViewPr varScale="1">
        <p:scale>
          <a:sx n="59" d="100"/>
          <a:sy n="59" d="100"/>
        </p:scale>
        <p:origin x="1437"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8" d="100"/>
          <a:sy n="58" d="100"/>
        </p:scale>
        <p:origin x="2742" y="78"/>
      </p:cViewPr>
      <p:guideLst>
        <p:guide orient="horz" pos="3129"/>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slide" Target="slides/slide53.xml"/><Relationship Id="rId7" Type="http://schemas.openxmlformats.org/officeDocument/2006/relationships/slideMaster" Target="slideMasters/slideMaster7.xml"/><Relationship Id="rId71"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61" Type="http://schemas.openxmlformats.org/officeDocument/2006/relationships/slide" Target="slides/slide46.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Intäkter</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0.16390689751094015"/>
          <c:y val="0.17768945544434481"/>
          <c:w val="0.82328290656581316"/>
          <c:h val="0.4366131156682338"/>
        </c:manualLayout>
      </c:layout>
      <c:barChart>
        <c:barDir val="col"/>
        <c:grouping val="clustered"/>
        <c:varyColors val="0"/>
        <c:ser>
          <c:idx val="0"/>
          <c:order val="0"/>
          <c:tx>
            <c:strRef>
              <c:f>'Diagram Intäkter'!$F$4</c:f>
              <c:strCache>
                <c:ptCount val="1"/>
                <c:pt idx="0">
                  <c:v>Utfall december 2019</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'Diagram Intäkter'!$D$5:$D$8</c:f>
              <c:strCache>
                <c:ptCount val="4"/>
                <c:pt idx="0">
                  <c:v>Anslag</c:v>
                </c:pt>
                <c:pt idx="1">
                  <c:v>Avgifter och andra ersättningar</c:v>
                </c:pt>
                <c:pt idx="2">
                  <c:v>Bidrag</c:v>
                </c:pt>
                <c:pt idx="3">
                  <c:v>Finansiella intäkter</c:v>
                </c:pt>
              </c:strCache>
            </c:strRef>
          </c:cat>
          <c:val>
            <c:numRef>
              <c:f>'Diagram Intäkter'!$F$5:$F$8</c:f>
              <c:numCache>
                <c:formatCode>#,##0</c:formatCode>
                <c:ptCount val="4"/>
                <c:pt idx="0">
                  <c:v>3379</c:v>
                </c:pt>
                <c:pt idx="1">
                  <c:v>433</c:v>
                </c:pt>
                <c:pt idx="2">
                  <c:v>1512</c:v>
                </c:pt>
                <c:pt idx="3" formatCode="#\ ##0.0">
                  <c:v>6</c:v>
                </c:pt>
              </c:numCache>
            </c:numRef>
          </c:val>
          <c:extLst>
            <c:ext xmlns:c16="http://schemas.microsoft.com/office/drawing/2014/chart" uri="{C3380CC4-5D6E-409C-BE32-E72D297353CC}">
              <c16:uniqueId val="{00000000-D95F-4860-9CCD-D6AB8B020845}"/>
            </c:ext>
          </c:extLst>
        </c:ser>
        <c:ser>
          <c:idx val="1"/>
          <c:order val="1"/>
          <c:tx>
            <c:strRef>
              <c:f>'Diagram Intäkter'!$E$4</c:f>
              <c:strCache>
                <c:ptCount val="1"/>
                <c:pt idx="0">
                  <c:v>Utfall december 2020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'Diagram Intäkter'!$D$5:$D$8</c:f>
              <c:strCache>
                <c:ptCount val="4"/>
                <c:pt idx="0">
                  <c:v>Anslag</c:v>
                </c:pt>
                <c:pt idx="1">
                  <c:v>Avgifter och andra ersättningar</c:v>
                </c:pt>
                <c:pt idx="2">
                  <c:v>Bidrag</c:v>
                </c:pt>
                <c:pt idx="3">
                  <c:v>Finansiella intäkter</c:v>
                </c:pt>
              </c:strCache>
            </c:strRef>
          </c:cat>
          <c:val>
            <c:numRef>
              <c:f>'Diagram Intäkter'!$E$5:$E$8</c:f>
              <c:numCache>
                <c:formatCode>#,##0</c:formatCode>
                <c:ptCount val="4"/>
                <c:pt idx="0">
                  <c:v>3573</c:v>
                </c:pt>
                <c:pt idx="1">
                  <c:v>383</c:v>
                </c:pt>
                <c:pt idx="2">
                  <c:v>1513</c:v>
                </c:pt>
                <c:pt idx="3" formatCode="#\ ##0.0">
                  <c:v>2</c:v>
                </c:pt>
              </c:numCache>
            </c:numRef>
          </c:val>
          <c:extLst>
            <c:ext xmlns:c16="http://schemas.microsoft.com/office/drawing/2014/chart" uri="{C3380CC4-5D6E-409C-BE32-E72D297353CC}">
              <c16:uniqueId val="{00000001-D95F-4860-9CCD-D6AB8B020845}"/>
            </c:ext>
          </c:extLst>
        </c:ser>
        <c:dLbls>
          <c:dLblPos val="outEnd"/>
          <c:showLegendKey val="0"/>
          <c:showVal val="1"/>
          <c:showCatName val="0"/>
          <c:showSerName val="0"/>
          <c:showPercent val="0"/>
          <c:showBubbleSize val="0"/>
        </c:dLbls>
        <c:gapWidth val="219"/>
        <c:overlap val="-27"/>
        <c:axId val="225254016"/>
        <c:axId val="225255328"/>
      </c:barChart>
      <c:catAx>
        <c:axId val="22525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25255328"/>
        <c:crosses val="autoZero"/>
        <c:auto val="1"/>
        <c:lblAlgn val="ctr"/>
        <c:lblOffset val="100"/>
        <c:noMultiLvlLbl val="0"/>
      </c:catAx>
      <c:valAx>
        <c:axId val="225255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Mkr</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sv-SE"/>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252540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309504619009234"/>
          <c:y val="0.18114774114774118"/>
          <c:w val="0.82328290656581316"/>
          <c:h val="0.47158576591582241"/>
        </c:manualLayout>
      </c:layout>
      <c:barChart>
        <c:barDir val="col"/>
        <c:grouping val="clustered"/>
        <c:varyColors val="0"/>
        <c:ser>
          <c:idx val="0"/>
          <c:order val="0"/>
          <c:tx>
            <c:strRef>
              <c:f>'Diagram kostnader'!$F$4</c:f>
              <c:strCache>
                <c:ptCount val="1"/>
                <c:pt idx="0">
                  <c:v>Utfall december 2019</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'Diagram kostnader'!$D$5:$D$9</c:f>
              <c:strCache>
                <c:ptCount val="5"/>
                <c:pt idx="0">
                  <c:v>Personal</c:v>
                </c:pt>
                <c:pt idx="1">
                  <c:v>Lokaler</c:v>
                </c:pt>
                <c:pt idx="2">
                  <c:v>Övrig drift</c:v>
                </c:pt>
                <c:pt idx="3">
                  <c:v>Finansiella kostnader</c:v>
                </c:pt>
                <c:pt idx="4">
                  <c:v>Avskrivningar</c:v>
                </c:pt>
              </c:strCache>
            </c:strRef>
          </c:cat>
          <c:val>
            <c:numRef>
              <c:f>'Diagram kostnader'!$F$5:$F$9</c:f>
              <c:numCache>
                <c:formatCode>#,##0</c:formatCode>
                <c:ptCount val="5"/>
                <c:pt idx="0">
                  <c:v>3833</c:v>
                </c:pt>
                <c:pt idx="1">
                  <c:v>753</c:v>
                </c:pt>
                <c:pt idx="2">
                  <c:v>811</c:v>
                </c:pt>
                <c:pt idx="3">
                  <c:v>8</c:v>
                </c:pt>
                <c:pt idx="4">
                  <c:v>147</c:v>
                </c:pt>
              </c:numCache>
            </c:numRef>
          </c:val>
          <c:extLst>
            <c:ext xmlns:c16="http://schemas.microsoft.com/office/drawing/2014/chart" uri="{C3380CC4-5D6E-409C-BE32-E72D297353CC}">
              <c16:uniqueId val="{00000000-6E33-4497-BFD1-4F61AE699810}"/>
            </c:ext>
          </c:extLst>
        </c:ser>
        <c:ser>
          <c:idx val="1"/>
          <c:order val="1"/>
          <c:tx>
            <c:strRef>
              <c:f>'Diagram kostnader'!$E$4</c:f>
              <c:strCache>
                <c:ptCount val="1"/>
                <c:pt idx="0">
                  <c:v>Utfall december 2020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'Diagram kostnader'!$D$5:$D$9</c:f>
              <c:strCache>
                <c:ptCount val="5"/>
                <c:pt idx="0">
                  <c:v>Personal</c:v>
                </c:pt>
                <c:pt idx="1">
                  <c:v>Lokaler</c:v>
                </c:pt>
                <c:pt idx="2">
                  <c:v>Övrig drift</c:v>
                </c:pt>
                <c:pt idx="3">
                  <c:v>Finansiella kostnader</c:v>
                </c:pt>
                <c:pt idx="4">
                  <c:v>Avskrivningar</c:v>
                </c:pt>
              </c:strCache>
            </c:strRef>
          </c:cat>
          <c:val>
            <c:numRef>
              <c:f>'Diagram kostnader'!$E$5:$E$9</c:f>
              <c:numCache>
                <c:formatCode>#,##0</c:formatCode>
                <c:ptCount val="5"/>
                <c:pt idx="0">
                  <c:v>3955</c:v>
                </c:pt>
                <c:pt idx="1">
                  <c:v>778</c:v>
                </c:pt>
                <c:pt idx="2">
                  <c:v>673</c:v>
                </c:pt>
                <c:pt idx="3">
                  <c:v>2</c:v>
                </c:pt>
                <c:pt idx="4">
                  <c:v>149</c:v>
                </c:pt>
              </c:numCache>
            </c:numRef>
          </c:val>
          <c:extLst>
            <c:ext xmlns:c16="http://schemas.microsoft.com/office/drawing/2014/chart" uri="{C3380CC4-5D6E-409C-BE32-E72D297353CC}">
              <c16:uniqueId val="{00000001-6E33-4497-BFD1-4F61AE699810}"/>
            </c:ext>
          </c:extLst>
        </c:ser>
        <c:dLbls>
          <c:dLblPos val="outEnd"/>
          <c:showLegendKey val="0"/>
          <c:showVal val="1"/>
          <c:showCatName val="0"/>
          <c:showSerName val="0"/>
          <c:showPercent val="0"/>
          <c:showBubbleSize val="0"/>
        </c:dLbls>
        <c:gapWidth val="219"/>
        <c:overlap val="-27"/>
        <c:axId val="225254016"/>
        <c:axId val="225255328"/>
      </c:barChart>
      <c:catAx>
        <c:axId val="22525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25255328"/>
        <c:crosses val="autoZero"/>
        <c:auto val="1"/>
        <c:lblAlgn val="ctr"/>
        <c:lblOffset val="100"/>
        <c:noMultiLvlLbl val="0"/>
      </c:catAx>
      <c:valAx>
        <c:axId val="225255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Mkr</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sv-SE"/>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25254016"/>
        <c:crosses val="autoZero"/>
        <c:crossBetween val="between"/>
      </c:valAx>
      <c:spPr>
        <a:noFill/>
        <a:ln>
          <a:noFill/>
        </a:ln>
        <a:effectLst/>
      </c:spPr>
    </c:plotArea>
    <c:legend>
      <c:legendPos val="b"/>
      <c:layout>
        <c:manualLayout>
          <c:xMode val="edge"/>
          <c:yMode val="edge"/>
          <c:x val="0.26999330424141676"/>
          <c:y val="0.76475666199875691"/>
          <c:w val="0.63346678561114533"/>
          <c:h val="0.1348557405773366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jpe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4DCA10-59E8-4BB1-B74C-D234E53DABD5}" type="doc">
      <dgm:prSet loTypeId="urn:microsoft.com/office/officeart/2005/8/layout/hProcess10" loCatId="process" qsTypeId="urn:microsoft.com/office/officeart/2005/8/quickstyle/simple1" qsCatId="simple" csTypeId="urn:microsoft.com/office/officeart/2005/8/colors/accent3_2" csCatId="accent3" phldr="1"/>
      <dgm:spPr/>
      <dgm:t>
        <a:bodyPr/>
        <a:lstStyle/>
        <a:p>
          <a:endParaRPr lang="sv-SE"/>
        </a:p>
      </dgm:t>
    </dgm:pt>
    <dgm:pt modelId="{4EA536BF-1B67-4371-A575-C353F0527558}">
      <dgm:prSet phldrT="[Text]" custT="1"/>
      <dgm:spPr/>
      <dgm:t>
        <a:bodyPr/>
        <a:lstStyle/>
        <a:p>
          <a:r>
            <a:rPr lang="sv-SE" sz="1400" b="1" dirty="0"/>
            <a:t>Översyn (2018-2019)</a:t>
          </a:r>
        </a:p>
      </dgm:t>
    </dgm:pt>
    <dgm:pt modelId="{39D0A231-9EB2-4FF7-9B3E-5502D2296899}" type="parTrans" cxnId="{2A0DB445-98DD-4199-980E-D32193734870}">
      <dgm:prSet/>
      <dgm:spPr/>
      <dgm:t>
        <a:bodyPr/>
        <a:lstStyle/>
        <a:p>
          <a:endParaRPr lang="sv-SE"/>
        </a:p>
      </dgm:t>
    </dgm:pt>
    <dgm:pt modelId="{E192ADC5-D3BC-4B28-B819-24FD534151DE}" type="sibTrans" cxnId="{2A0DB445-98DD-4199-980E-D32193734870}">
      <dgm:prSet/>
      <dgm:spPr/>
      <dgm:t>
        <a:bodyPr/>
        <a:lstStyle/>
        <a:p>
          <a:endParaRPr lang="sv-SE"/>
        </a:p>
      </dgm:t>
    </dgm:pt>
    <dgm:pt modelId="{50BB68F9-3AD0-4D43-BC64-D2397041B55B}">
      <dgm:prSet phldrT="[Text]" custT="1"/>
      <dgm:spPr/>
      <dgm:t>
        <a:bodyPr/>
        <a:lstStyle/>
        <a:p>
          <a:r>
            <a:rPr lang="sv-SE" sz="1400" dirty="0"/>
            <a:t>Utvärdera SU:s ekonomimodell och ekonomiadministrativa system tillsammans med arbets- och referensgrupper.</a:t>
          </a:r>
        </a:p>
      </dgm:t>
    </dgm:pt>
    <dgm:pt modelId="{CB244408-E066-4D88-B8C3-8ED1DD9D53A2}" type="parTrans" cxnId="{C182F2FD-7B39-41BE-BD17-90ECCA7CB403}">
      <dgm:prSet/>
      <dgm:spPr/>
      <dgm:t>
        <a:bodyPr/>
        <a:lstStyle/>
        <a:p>
          <a:endParaRPr lang="sv-SE"/>
        </a:p>
      </dgm:t>
    </dgm:pt>
    <dgm:pt modelId="{73E8B396-7381-49BB-AF70-56FB3A90CE30}" type="sibTrans" cxnId="{C182F2FD-7B39-41BE-BD17-90ECCA7CB403}">
      <dgm:prSet/>
      <dgm:spPr/>
      <dgm:t>
        <a:bodyPr/>
        <a:lstStyle/>
        <a:p>
          <a:endParaRPr lang="sv-SE"/>
        </a:p>
      </dgm:t>
    </dgm:pt>
    <dgm:pt modelId="{D25ADD8E-09C7-4D46-93FF-69852E3D2A35}">
      <dgm:prSet phldrT="[Text]" custT="1"/>
      <dgm:spPr/>
      <dgm:t>
        <a:bodyPr/>
        <a:lstStyle/>
        <a:p>
          <a:r>
            <a:rPr lang="sv-SE" sz="1400" dirty="0"/>
            <a:t>Internremiss (90 % svarsfrekvens). I huvudsak instämde de svarande remissinstanserna till det som beskrevs i internremissen.</a:t>
          </a:r>
        </a:p>
      </dgm:t>
    </dgm:pt>
    <dgm:pt modelId="{D9966D83-139B-4444-A2CE-1CBD422D23EB}" type="parTrans" cxnId="{7848C7D7-20CF-4014-9353-B596A498ADED}">
      <dgm:prSet/>
      <dgm:spPr/>
      <dgm:t>
        <a:bodyPr/>
        <a:lstStyle/>
        <a:p>
          <a:endParaRPr lang="sv-SE"/>
        </a:p>
      </dgm:t>
    </dgm:pt>
    <dgm:pt modelId="{C07AE038-0F22-4C83-94C0-8B8187A3A5B8}" type="sibTrans" cxnId="{7848C7D7-20CF-4014-9353-B596A498ADED}">
      <dgm:prSet/>
      <dgm:spPr/>
      <dgm:t>
        <a:bodyPr/>
        <a:lstStyle/>
        <a:p>
          <a:endParaRPr lang="sv-SE"/>
        </a:p>
      </dgm:t>
    </dgm:pt>
    <dgm:pt modelId="{2FF1EAB2-606D-4C9D-8AA9-ED3F97685559}">
      <dgm:prSet phldrT="[Text]" custT="1"/>
      <dgm:spPr/>
      <dgm:t>
        <a:bodyPr/>
        <a:lstStyle/>
        <a:p>
          <a:r>
            <a:rPr lang="sv-SE" sz="1400" b="1" dirty="0"/>
            <a:t>Upphandling (2020)</a:t>
          </a:r>
        </a:p>
      </dgm:t>
    </dgm:pt>
    <dgm:pt modelId="{2CB179FD-7557-44A4-AFFD-C9B5BEC07EE9}" type="parTrans" cxnId="{C09B5E0C-D1E4-4330-9D22-03687BA42840}">
      <dgm:prSet/>
      <dgm:spPr/>
      <dgm:t>
        <a:bodyPr/>
        <a:lstStyle/>
        <a:p>
          <a:endParaRPr lang="sv-SE"/>
        </a:p>
      </dgm:t>
    </dgm:pt>
    <dgm:pt modelId="{5883B9D5-9A21-4E0A-AE5F-D0D1534BAD19}" type="sibTrans" cxnId="{C09B5E0C-D1E4-4330-9D22-03687BA42840}">
      <dgm:prSet/>
      <dgm:spPr/>
      <dgm:t>
        <a:bodyPr/>
        <a:lstStyle/>
        <a:p>
          <a:endParaRPr lang="sv-SE"/>
        </a:p>
      </dgm:t>
    </dgm:pt>
    <dgm:pt modelId="{F48C0DAB-58D4-43B0-BD69-E0AF12419B37}">
      <dgm:prSet phldrT="[Text]" custT="1"/>
      <dgm:spPr/>
      <dgm:t>
        <a:bodyPr/>
        <a:lstStyle/>
        <a:p>
          <a:r>
            <a:rPr lang="sv-SE" sz="1400" dirty="0"/>
            <a:t>Kravställning utifrån externa krav och interna behov utifrån internremissen.</a:t>
          </a:r>
        </a:p>
      </dgm:t>
    </dgm:pt>
    <dgm:pt modelId="{651ACC85-E279-4E41-B2A5-BE68835DA38D}" type="parTrans" cxnId="{538033E1-7BF4-42C0-A3FF-DD1115249481}">
      <dgm:prSet/>
      <dgm:spPr/>
      <dgm:t>
        <a:bodyPr/>
        <a:lstStyle/>
        <a:p>
          <a:endParaRPr lang="sv-SE"/>
        </a:p>
      </dgm:t>
    </dgm:pt>
    <dgm:pt modelId="{868BA7D1-5DCB-43AE-91B6-74B9291A4C89}" type="sibTrans" cxnId="{538033E1-7BF4-42C0-A3FF-DD1115249481}">
      <dgm:prSet/>
      <dgm:spPr/>
      <dgm:t>
        <a:bodyPr/>
        <a:lstStyle/>
        <a:p>
          <a:endParaRPr lang="sv-SE"/>
        </a:p>
      </dgm:t>
    </dgm:pt>
    <dgm:pt modelId="{D9C7963A-42DC-4302-8BED-B82E84284F73}">
      <dgm:prSet phldrT="[Text]" custT="1"/>
      <dgm:spPr/>
      <dgm:t>
        <a:bodyPr/>
        <a:lstStyle/>
        <a:p>
          <a:r>
            <a:rPr lang="sv-SE" sz="1400" dirty="0"/>
            <a:t>Upphandling av helhetslösning utifrån beslut av den strategiska styrgruppen.</a:t>
          </a:r>
        </a:p>
      </dgm:t>
    </dgm:pt>
    <dgm:pt modelId="{C48E1F20-4B6F-41A4-9B44-25D106E1A2AC}" type="parTrans" cxnId="{32AC2758-D78F-4A15-9B00-CA06247852EB}">
      <dgm:prSet/>
      <dgm:spPr/>
      <dgm:t>
        <a:bodyPr/>
        <a:lstStyle/>
        <a:p>
          <a:endParaRPr lang="sv-SE"/>
        </a:p>
      </dgm:t>
    </dgm:pt>
    <dgm:pt modelId="{CF79C59C-0732-4762-85D4-CA7D380743CE}" type="sibTrans" cxnId="{32AC2758-D78F-4A15-9B00-CA06247852EB}">
      <dgm:prSet/>
      <dgm:spPr/>
      <dgm:t>
        <a:bodyPr/>
        <a:lstStyle/>
        <a:p>
          <a:endParaRPr lang="sv-SE"/>
        </a:p>
      </dgm:t>
    </dgm:pt>
    <dgm:pt modelId="{14722E65-E65F-4636-8F7A-5648279612EE}">
      <dgm:prSet phldrT="[Text]" custT="1"/>
      <dgm:spPr/>
      <dgm:t>
        <a:bodyPr/>
        <a:lstStyle/>
        <a:p>
          <a:pPr>
            <a:buNone/>
          </a:pPr>
          <a:r>
            <a:rPr lang="sv-SE" sz="1400" b="1" dirty="0"/>
            <a:t>Införande (2021-2022)</a:t>
          </a:r>
        </a:p>
      </dgm:t>
    </dgm:pt>
    <dgm:pt modelId="{A7141D21-0EA3-4C36-A620-D3F4A62972A7}" type="parTrans" cxnId="{A2F5D2CC-64A7-4CDC-BB97-9023470AF4CB}">
      <dgm:prSet/>
      <dgm:spPr/>
      <dgm:t>
        <a:bodyPr/>
        <a:lstStyle/>
        <a:p>
          <a:endParaRPr lang="sv-SE"/>
        </a:p>
      </dgm:t>
    </dgm:pt>
    <dgm:pt modelId="{D3833691-343A-4F0F-8779-E544DBC0AE69}" type="sibTrans" cxnId="{A2F5D2CC-64A7-4CDC-BB97-9023470AF4CB}">
      <dgm:prSet/>
      <dgm:spPr/>
      <dgm:t>
        <a:bodyPr/>
        <a:lstStyle/>
        <a:p>
          <a:endParaRPr lang="sv-SE"/>
        </a:p>
      </dgm:t>
    </dgm:pt>
    <dgm:pt modelId="{273CD358-15D3-47EE-B995-3F62DE68E214}">
      <dgm:prSet phldrT="[Text]" custT="1"/>
      <dgm:spPr/>
      <dgm:t>
        <a:bodyPr/>
        <a:lstStyle/>
        <a:p>
          <a:r>
            <a:rPr lang="sv-SE" sz="1400" dirty="0"/>
            <a:t>CGI vann upphandlingen och avtal skrevs i januari 2021.</a:t>
          </a:r>
        </a:p>
      </dgm:t>
    </dgm:pt>
    <dgm:pt modelId="{55A26CD9-CC7A-47FF-9DC0-F4EB1533A35F}" type="parTrans" cxnId="{3AAD4149-8746-49FE-B08C-107DEE79E2DB}">
      <dgm:prSet/>
      <dgm:spPr/>
      <dgm:t>
        <a:bodyPr/>
        <a:lstStyle/>
        <a:p>
          <a:endParaRPr lang="sv-SE"/>
        </a:p>
      </dgm:t>
    </dgm:pt>
    <dgm:pt modelId="{4BF5092A-F36F-4A5D-8564-8F9805EA5A74}" type="sibTrans" cxnId="{3AAD4149-8746-49FE-B08C-107DEE79E2DB}">
      <dgm:prSet/>
      <dgm:spPr/>
      <dgm:t>
        <a:bodyPr/>
        <a:lstStyle/>
        <a:p>
          <a:endParaRPr lang="sv-SE"/>
        </a:p>
      </dgm:t>
    </dgm:pt>
    <dgm:pt modelId="{FCEF8D28-99BD-4330-A9F7-C881B52D35FB}">
      <dgm:prSet phldrT="[Text]" custT="1"/>
      <dgm:spPr/>
      <dgm:t>
        <a:bodyPr/>
        <a:lstStyle/>
        <a:p>
          <a:r>
            <a:rPr lang="sv-SE" sz="1400" dirty="0"/>
            <a:t>”Utrullning” till hela SU av ekonomimodell och ekonomisystem.</a:t>
          </a:r>
        </a:p>
      </dgm:t>
    </dgm:pt>
    <dgm:pt modelId="{E6F1D535-4265-4895-BF98-626B72368374}" type="parTrans" cxnId="{D748403B-33C5-4477-8271-915501CB37E8}">
      <dgm:prSet/>
      <dgm:spPr/>
      <dgm:t>
        <a:bodyPr/>
        <a:lstStyle/>
        <a:p>
          <a:endParaRPr lang="sv-SE"/>
        </a:p>
      </dgm:t>
    </dgm:pt>
    <dgm:pt modelId="{8525F9F3-8774-4823-A17A-3B1F1982D7F7}" type="sibTrans" cxnId="{D748403B-33C5-4477-8271-915501CB37E8}">
      <dgm:prSet/>
      <dgm:spPr/>
      <dgm:t>
        <a:bodyPr/>
        <a:lstStyle/>
        <a:p>
          <a:endParaRPr lang="sv-SE"/>
        </a:p>
      </dgm:t>
    </dgm:pt>
    <dgm:pt modelId="{7818246E-B9E0-44CD-92B8-2F077764CB5C}">
      <dgm:prSet phldrT="[Text]" custT="1"/>
      <dgm:spPr/>
      <dgm:t>
        <a:bodyPr/>
        <a:lstStyle/>
        <a:p>
          <a:r>
            <a:rPr lang="sv-SE" sz="1400" dirty="0"/>
            <a:t>Införandeplan SU och CGI för att sätta upp, implementera, testa och driftsätta nytt ekonomisystem utifrån SU:s ekonomimodell, behörigheter, integrationer m.m.</a:t>
          </a:r>
        </a:p>
      </dgm:t>
    </dgm:pt>
    <dgm:pt modelId="{E0AC8508-53E1-4FAE-BC21-1F83B46D6C67}" type="sibTrans" cxnId="{A0A9590E-87FF-4240-9A28-41B9566B13AD}">
      <dgm:prSet/>
      <dgm:spPr/>
      <dgm:t>
        <a:bodyPr/>
        <a:lstStyle/>
        <a:p>
          <a:endParaRPr lang="sv-SE"/>
        </a:p>
      </dgm:t>
    </dgm:pt>
    <dgm:pt modelId="{D9DEC408-8A34-49EA-B9ED-A53551FC37FE}" type="parTrans" cxnId="{A0A9590E-87FF-4240-9A28-41B9566B13AD}">
      <dgm:prSet/>
      <dgm:spPr/>
      <dgm:t>
        <a:bodyPr/>
        <a:lstStyle/>
        <a:p>
          <a:endParaRPr lang="sv-SE"/>
        </a:p>
      </dgm:t>
    </dgm:pt>
    <dgm:pt modelId="{9C045B94-DB9B-4B9E-BA5F-32790C300C88}" type="pres">
      <dgm:prSet presAssocID="{004DCA10-59E8-4BB1-B74C-D234E53DABD5}" presName="Name0" presStyleCnt="0">
        <dgm:presLayoutVars>
          <dgm:dir/>
          <dgm:resizeHandles val="exact"/>
        </dgm:presLayoutVars>
      </dgm:prSet>
      <dgm:spPr/>
      <dgm:t>
        <a:bodyPr/>
        <a:lstStyle/>
        <a:p>
          <a:endParaRPr lang="sv-SE"/>
        </a:p>
      </dgm:t>
    </dgm:pt>
    <dgm:pt modelId="{8E62B819-B17C-4B06-98B0-4F6EF152AACD}" type="pres">
      <dgm:prSet presAssocID="{4EA536BF-1B67-4371-A575-C353F0527558}" presName="composite" presStyleCnt="0"/>
      <dgm:spPr/>
    </dgm:pt>
    <dgm:pt modelId="{FF520F74-E262-4609-81FF-AE0A2FED2F49}" type="pres">
      <dgm:prSet presAssocID="{4EA536BF-1B67-4371-A575-C353F0527558}" presName="imagSh" presStyleLbl="bgImgPlace1" presStyleIdx="0" presStyleCnt="3" custLinFactNeighborY="-462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effectLst>
          <a:outerShdw blurRad="50800" dist="38100" dir="2700000" algn="tl" rotWithShape="0">
            <a:prstClr val="black">
              <a:alpha val="40000"/>
            </a:prstClr>
          </a:outerShdw>
        </a:effectLst>
      </dgm:spPr>
    </dgm:pt>
    <dgm:pt modelId="{80E08EC8-8C44-45E5-88F5-1E452EFAD50B}" type="pres">
      <dgm:prSet presAssocID="{4EA536BF-1B67-4371-A575-C353F0527558}" presName="txNode" presStyleLbl="node1" presStyleIdx="0" presStyleCnt="3" custScaleX="109011" custScaleY="195805" custLinFactNeighborY="15769">
        <dgm:presLayoutVars>
          <dgm:bulletEnabled val="1"/>
        </dgm:presLayoutVars>
      </dgm:prSet>
      <dgm:spPr/>
      <dgm:t>
        <a:bodyPr/>
        <a:lstStyle/>
        <a:p>
          <a:endParaRPr lang="sv-SE"/>
        </a:p>
      </dgm:t>
    </dgm:pt>
    <dgm:pt modelId="{61A7CB7A-721B-4747-A739-518586E830F1}" type="pres">
      <dgm:prSet presAssocID="{E192ADC5-D3BC-4B28-B819-24FD534151DE}" presName="sibTrans" presStyleLbl="sibTrans2D1" presStyleIdx="0" presStyleCnt="2"/>
      <dgm:spPr/>
      <dgm:t>
        <a:bodyPr/>
        <a:lstStyle/>
        <a:p>
          <a:endParaRPr lang="sv-SE"/>
        </a:p>
      </dgm:t>
    </dgm:pt>
    <dgm:pt modelId="{76F1BA50-39C8-4BBC-9BFF-6F8C57A3F9FB}" type="pres">
      <dgm:prSet presAssocID="{E192ADC5-D3BC-4B28-B819-24FD534151DE}" presName="connTx" presStyleLbl="sibTrans2D1" presStyleIdx="0" presStyleCnt="2"/>
      <dgm:spPr/>
      <dgm:t>
        <a:bodyPr/>
        <a:lstStyle/>
        <a:p>
          <a:endParaRPr lang="sv-SE"/>
        </a:p>
      </dgm:t>
    </dgm:pt>
    <dgm:pt modelId="{80A9105B-3B9C-4562-B8FC-43D699E7ECBE}" type="pres">
      <dgm:prSet presAssocID="{2FF1EAB2-606D-4C9D-8AA9-ED3F97685559}" presName="composite" presStyleCnt="0"/>
      <dgm:spPr/>
    </dgm:pt>
    <dgm:pt modelId="{8BC8E6E8-2241-448D-87E7-F218E483BB7E}" type="pres">
      <dgm:prSet presAssocID="{2FF1EAB2-606D-4C9D-8AA9-ED3F97685559}" presName="imagSh" presStyleLbl="bgImgPlace1" presStyleIdx="1" presStyleCnt="3" custLinFactNeighborY="-4620"/>
      <dgm:spPr>
        <a:blipFill>
          <a:blip xmlns:r="http://schemas.openxmlformats.org/officeDocument/2006/relationships" r:embed="rId2">
            <a:extLst>
              <a:ext uri="{28A0092B-C50C-407E-A947-70E740481C1C}">
                <a14:useLocalDpi xmlns:a14="http://schemas.microsoft.com/office/drawing/2010/main" val="0"/>
              </a:ext>
            </a:extLst>
          </a:blip>
          <a:srcRect/>
          <a:stretch>
            <a:fillRect t="-3000" b="-3000"/>
          </a:stretch>
        </a:blipFill>
        <a:effectLst>
          <a:outerShdw blurRad="50800" dist="38100" dir="2700000" algn="tl" rotWithShape="0">
            <a:prstClr val="black">
              <a:alpha val="40000"/>
            </a:prstClr>
          </a:outerShdw>
        </a:effectLst>
      </dgm:spPr>
    </dgm:pt>
    <dgm:pt modelId="{230C6ADE-AAB8-413D-AF94-25EA361B0290}" type="pres">
      <dgm:prSet presAssocID="{2FF1EAB2-606D-4C9D-8AA9-ED3F97685559}" presName="txNode" presStyleLbl="node1" presStyleIdx="1" presStyleCnt="3" custScaleX="106774" custScaleY="174483" custLinFactNeighborY="15769">
        <dgm:presLayoutVars>
          <dgm:bulletEnabled val="1"/>
        </dgm:presLayoutVars>
      </dgm:prSet>
      <dgm:spPr/>
      <dgm:t>
        <a:bodyPr/>
        <a:lstStyle/>
        <a:p>
          <a:endParaRPr lang="sv-SE"/>
        </a:p>
      </dgm:t>
    </dgm:pt>
    <dgm:pt modelId="{D47D0126-3253-4256-8C4A-35960C7B5223}" type="pres">
      <dgm:prSet presAssocID="{5883B9D5-9A21-4E0A-AE5F-D0D1534BAD19}" presName="sibTrans" presStyleLbl="sibTrans2D1" presStyleIdx="1" presStyleCnt="2"/>
      <dgm:spPr/>
      <dgm:t>
        <a:bodyPr/>
        <a:lstStyle/>
        <a:p>
          <a:endParaRPr lang="sv-SE"/>
        </a:p>
      </dgm:t>
    </dgm:pt>
    <dgm:pt modelId="{AF00DEFD-09E6-4374-82FB-0AE7FB7509F9}" type="pres">
      <dgm:prSet presAssocID="{5883B9D5-9A21-4E0A-AE5F-D0D1534BAD19}" presName="connTx" presStyleLbl="sibTrans2D1" presStyleIdx="1" presStyleCnt="2"/>
      <dgm:spPr/>
      <dgm:t>
        <a:bodyPr/>
        <a:lstStyle/>
        <a:p>
          <a:endParaRPr lang="sv-SE"/>
        </a:p>
      </dgm:t>
    </dgm:pt>
    <dgm:pt modelId="{C87708B2-4244-4E4B-87AA-94F31876B270}" type="pres">
      <dgm:prSet presAssocID="{14722E65-E65F-4636-8F7A-5648279612EE}" presName="composite" presStyleCnt="0"/>
      <dgm:spPr/>
    </dgm:pt>
    <dgm:pt modelId="{159CD3E6-9B86-49B8-8F84-1D30BDAD0CDC}" type="pres">
      <dgm:prSet presAssocID="{14722E65-E65F-4636-8F7A-5648279612EE}" presName="imagSh" presStyleLbl="bgImgPlace1" presStyleIdx="2" presStyleCnt="3" custScaleX="135671" custLinFactNeighborX="1516" custLinFactNeighborY="-8387"/>
      <dgm:spPr>
        <a:blipFill>
          <a:blip xmlns:r="http://schemas.openxmlformats.org/officeDocument/2006/relationships" r:embed="rId3"/>
          <a:srcRect/>
          <a:stretch>
            <a:fillRect l="-75000" r="-75000"/>
          </a:stretch>
        </a:blipFill>
        <a:effectLst>
          <a:outerShdw blurRad="50800" dist="38100" dir="2700000" algn="tl" rotWithShape="0">
            <a:prstClr val="black">
              <a:alpha val="40000"/>
            </a:prstClr>
          </a:outerShdw>
        </a:effectLst>
      </dgm:spPr>
    </dgm:pt>
    <dgm:pt modelId="{FA0F5BC6-0A0D-401B-9544-39CE1E496017}" type="pres">
      <dgm:prSet presAssocID="{14722E65-E65F-4636-8F7A-5648279612EE}" presName="txNode" presStyleLbl="node1" presStyleIdx="2" presStyleCnt="3" custScaleX="148938" custScaleY="144611" custLinFactNeighborX="-873" custLinFactNeighborY="16052">
        <dgm:presLayoutVars>
          <dgm:bulletEnabled val="1"/>
        </dgm:presLayoutVars>
      </dgm:prSet>
      <dgm:spPr/>
      <dgm:t>
        <a:bodyPr/>
        <a:lstStyle/>
        <a:p>
          <a:endParaRPr lang="sv-SE"/>
        </a:p>
      </dgm:t>
    </dgm:pt>
  </dgm:ptLst>
  <dgm:cxnLst>
    <dgm:cxn modelId="{C85C7E97-7A71-4E79-8D31-4FE14F1238E2}" type="presOf" srcId="{14722E65-E65F-4636-8F7A-5648279612EE}" destId="{FA0F5BC6-0A0D-401B-9544-39CE1E496017}" srcOrd="0" destOrd="0" presId="urn:microsoft.com/office/officeart/2005/8/layout/hProcess10"/>
    <dgm:cxn modelId="{203B4E87-38F3-4CCB-BE19-0B16EE2D9969}" type="presOf" srcId="{50BB68F9-3AD0-4D43-BC64-D2397041B55B}" destId="{80E08EC8-8C44-45E5-88F5-1E452EFAD50B}" srcOrd="0" destOrd="1" presId="urn:microsoft.com/office/officeart/2005/8/layout/hProcess10"/>
    <dgm:cxn modelId="{D748403B-33C5-4477-8271-915501CB37E8}" srcId="{14722E65-E65F-4636-8F7A-5648279612EE}" destId="{FCEF8D28-99BD-4330-A9F7-C881B52D35FB}" srcOrd="1" destOrd="0" parTransId="{E6F1D535-4265-4895-BF98-626B72368374}" sibTransId="{8525F9F3-8774-4823-A17A-3B1F1982D7F7}"/>
    <dgm:cxn modelId="{7848C7D7-20CF-4014-9353-B596A498ADED}" srcId="{4EA536BF-1B67-4371-A575-C353F0527558}" destId="{D25ADD8E-09C7-4D46-93FF-69852E3D2A35}" srcOrd="1" destOrd="0" parTransId="{D9966D83-139B-4444-A2CE-1CBD422D23EB}" sibTransId="{C07AE038-0F22-4C83-94C0-8B8187A3A5B8}"/>
    <dgm:cxn modelId="{A0A9590E-87FF-4240-9A28-41B9566B13AD}" srcId="{14722E65-E65F-4636-8F7A-5648279612EE}" destId="{7818246E-B9E0-44CD-92B8-2F077764CB5C}" srcOrd="0" destOrd="0" parTransId="{D9DEC408-8A34-49EA-B9ED-A53551FC37FE}" sibTransId="{E0AC8508-53E1-4FAE-BC21-1F83B46D6C67}"/>
    <dgm:cxn modelId="{E0A227F5-D26E-4694-9BF3-EE20E804843B}" type="presOf" srcId="{E192ADC5-D3BC-4B28-B819-24FD534151DE}" destId="{61A7CB7A-721B-4747-A739-518586E830F1}" srcOrd="0" destOrd="0" presId="urn:microsoft.com/office/officeart/2005/8/layout/hProcess10"/>
    <dgm:cxn modelId="{538033E1-7BF4-42C0-A3FF-DD1115249481}" srcId="{2FF1EAB2-606D-4C9D-8AA9-ED3F97685559}" destId="{F48C0DAB-58D4-43B0-BD69-E0AF12419B37}" srcOrd="0" destOrd="0" parTransId="{651ACC85-E279-4E41-B2A5-BE68835DA38D}" sibTransId="{868BA7D1-5DCB-43AE-91B6-74B9291A4C89}"/>
    <dgm:cxn modelId="{7CAC5918-84B5-479C-B972-33620A846CED}" type="presOf" srcId="{7818246E-B9E0-44CD-92B8-2F077764CB5C}" destId="{FA0F5BC6-0A0D-401B-9544-39CE1E496017}" srcOrd="0" destOrd="1" presId="urn:microsoft.com/office/officeart/2005/8/layout/hProcess10"/>
    <dgm:cxn modelId="{35328A58-6092-47EF-AFDB-F79543CA4927}" type="presOf" srcId="{E192ADC5-D3BC-4B28-B819-24FD534151DE}" destId="{76F1BA50-39C8-4BBC-9BFF-6F8C57A3F9FB}" srcOrd="1" destOrd="0" presId="urn:microsoft.com/office/officeart/2005/8/layout/hProcess10"/>
    <dgm:cxn modelId="{1EE319AE-AF4D-41C9-9BDC-D1FF9D41DC0B}" type="presOf" srcId="{D25ADD8E-09C7-4D46-93FF-69852E3D2A35}" destId="{80E08EC8-8C44-45E5-88F5-1E452EFAD50B}" srcOrd="0" destOrd="2" presId="urn:microsoft.com/office/officeart/2005/8/layout/hProcess10"/>
    <dgm:cxn modelId="{F62093DA-BA11-4903-87DD-4CFCA540A987}" type="presOf" srcId="{D9C7963A-42DC-4302-8BED-B82E84284F73}" destId="{230C6ADE-AAB8-413D-AF94-25EA361B0290}" srcOrd="0" destOrd="2" presId="urn:microsoft.com/office/officeart/2005/8/layout/hProcess10"/>
    <dgm:cxn modelId="{FCFE3562-0768-4813-80D1-53993B415B71}" type="presOf" srcId="{4EA536BF-1B67-4371-A575-C353F0527558}" destId="{80E08EC8-8C44-45E5-88F5-1E452EFAD50B}" srcOrd="0" destOrd="0" presId="urn:microsoft.com/office/officeart/2005/8/layout/hProcess10"/>
    <dgm:cxn modelId="{C09B5E0C-D1E4-4330-9D22-03687BA42840}" srcId="{004DCA10-59E8-4BB1-B74C-D234E53DABD5}" destId="{2FF1EAB2-606D-4C9D-8AA9-ED3F97685559}" srcOrd="1" destOrd="0" parTransId="{2CB179FD-7557-44A4-AFFD-C9B5BEC07EE9}" sibTransId="{5883B9D5-9A21-4E0A-AE5F-D0D1534BAD19}"/>
    <dgm:cxn modelId="{2A0DB445-98DD-4199-980E-D32193734870}" srcId="{004DCA10-59E8-4BB1-B74C-D234E53DABD5}" destId="{4EA536BF-1B67-4371-A575-C353F0527558}" srcOrd="0" destOrd="0" parTransId="{39D0A231-9EB2-4FF7-9B3E-5502D2296899}" sibTransId="{E192ADC5-D3BC-4B28-B819-24FD534151DE}"/>
    <dgm:cxn modelId="{A2F5D2CC-64A7-4CDC-BB97-9023470AF4CB}" srcId="{004DCA10-59E8-4BB1-B74C-D234E53DABD5}" destId="{14722E65-E65F-4636-8F7A-5648279612EE}" srcOrd="2" destOrd="0" parTransId="{A7141D21-0EA3-4C36-A620-D3F4A62972A7}" sibTransId="{D3833691-343A-4F0F-8779-E544DBC0AE69}"/>
    <dgm:cxn modelId="{C3A482CC-CF3E-49A4-AF3A-6FD33CEC74C8}" type="presOf" srcId="{2FF1EAB2-606D-4C9D-8AA9-ED3F97685559}" destId="{230C6ADE-AAB8-413D-AF94-25EA361B0290}" srcOrd="0" destOrd="0" presId="urn:microsoft.com/office/officeart/2005/8/layout/hProcess10"/>
    <dgm:cxn modelId="{0F534A62-E706-41BE-963A-B13AFC42E6E0}" type="presOf" srcId="{F48C0DAB-58D4-43B0-BD69-E0AF12419B37}" destId="{230C6ADE-AAB8-413D-AF94-25EA361B0290}" srcOrd="0" destOrd="1" presId="urn:microsoft.com/office/officeart/2005/8/layout/hProcess10"/>
    <dgm:cxn modelId="{6DD3C672-B23B-4E9B-8A28-BCCA8D68E14D}" type="presOf" srcId="{5883B9D5-9A21-4E0A-AE5F-D0D1534BAD19}" destId="{AF00DEFD-09E6-4374-82FB-0AE7FB7509F9}" srcOrd="1" destOrd="0" presId="urn:microsoft.com/office/officeart/2005/8/layout/hProcess10"/>
    <dgm:cxn modelId="{C182F2FD-7B39-41BE-BD17-90ECCA7CB403}" srcId="{4EA536BF-1B67-4371-A575-C353F0527558}" destId="{50BB68F9-3AD0-4D43-BC64-D2397041B55B}" srcOrd="0" destOrd="0" parTransId="{CB244408-E066-4D88-B8C3-8ED1DD9D53A2}" sibTransId="{73E8B396-7381-49BB-AF70-56FB3A90CE30}"/>
    <dgm:cxn modelId="{31340087-2366-4BF7-B544-857016FA167D}" type="presOf" srcId="{273CD358-15D3-47EE-B995-3F62DE68E214}" destId="{230C6ADE-AAB8-413D-AF94-25EA361B0290}" srcOrd="0" destOrd="3" presId="urn:microsoft.com/office/officeart/2005/8/layout/hProcess10"/>
    <dgm:cxn modelId="{C172F166-218F-4E5B-876B-5C88F58CF906}" type="presOf" srcId="{FCEF8D28-99BD-4330-A9F7-C881B52D35FB}" destId="{FA0F5BC6-0A0D-401B-9544-39CE1E496017}" srcOrd="0" destOrd="2" presId="urn:microsoft.com/office/officeart/2005/8/layout/hProcess10"/>
    <dgm:cxn modelId="{32AC2758-D78F-4A15-9B00-CA06247852EB}" srcId="{2FF1EAB2-606D-4C9D-8AA9-ED3F97685559}" destId="{D9C7963A-42DC-4302-8BED-B82E84284F73}" srcOrd="1" destOrd="0" parTransId="{C48E1F20-4B6F-41A4-9B44-25D106E1A2AC}" sibTransId="{CF79C59C-0732-4762-85D4-CA7D380743CE}"/>
    <dgm:cxn modelId="{7DB705BD-57E8-4C73-9E55-08CD69ACAA45}" type="presOf" srcId="{004DCA10-59E8-4BB1-B74C-D234E53DABD5}" destId="{9C045B94-DB9B-4B9E-BA5F-32790C300C88}" srcOrd="0" destOrd="0" presId="urn:microsoft.com/office/officeart/2005/8/layout/hProcess10"/>
    <dgm:cxn modelId="{C2DE80BB-D37E-4E30-B075-040ACB681E08}" type="presOf" srcId="{5883B9D5-9A21-4E0A-AE5F-D0D1534BAD19}" destId="{D47D0126-3253-4256-8C4A-35960C7B5223}" srcOrd="0" destOrd="0" presId="urn:microsoft.com/office/officeart/2005/8/layout/hProcess10"/>
    <dgm:cxn modelId="{3AAD4149-8746-49FE-B08C-107DEE79E2DB}" srcId="{2FF1EAB2-606D-4C9D-8AA9-ED3F97685559}" destId="{273CD358-15D3-47EE-B995-3F62DE68E214}" srcOrd="2" destOrd="0" parTransId="{55A26CD9-CC7A-47FF-9DC0-F4EB1533A35F}" sibTransId="{4BF5092A-F36F-4A5D-8564-8F9805EA5A74}"/>
    <dgm:cxn modelId="{3FE08147-4AC7-439F-A6E2-0D3920ACB3CC}" type="presParOf" srcId="{9C045B94-DB9B-4B9E-BA5F-32790C300C88}" destId="{8E62B819-B17C-4B06-98B0-4F6EF152AACD}" srcOrd="0" destOrd="0" presId="urn:microsoft.com/office/officeart/2005/8/layout/hProcess10"/>
    <dgm:cxn modelId="{3CE81871-DEE1-4943-B053-5EE50D8E56B1}" type="presParOf" srcId="{8E62B819-B17C-4B06-98B0-4F6EF152AACD}" destId="{FF520F74-E262-4609-81FF-AE0A2FED2F49}" srcOrd="0" destOrd="0" presId="urn:microsoft.com/office/officeart/2005/8/layout/hProcess10"/>
    <dgm:cxn modelId="{5E1F4673-BF8F-470D-9288-09FE8C6010BA}" type="presParOf" srcId="{8E62B819-B17C-4B06-98B0-4F6EF152AACD}" destId="{80E08EC8-8C44-45E5-88F5-1E452EFAD50B}" srcOrd="1" destOrd="0" presId="urn:microsoft.com/office/officeart/2005/8/layout/hProcess10"/>
    <dgm:cxn modelId="{B2866D8D-C017-4016-8DAB-00ECA00169B4}" type="presParOf" srcId="{9C045B94-DB9B-4B9E-BA5F-32790C300C88}" destId="{61A7CB7A-721B-4747-A739-518586E830F1}" srcOrd="1" destOrd="0" presId="urn:microsoft.com/office/officeart/2005/8/layout/hProcess10"/>
    <dgm:cxn modelId="{D128CD44-2658-4C93-89A9-F73AB207B95F}" type="presParOf" srcId="{61A7CB7A-721B-4747-A739-518586E830F1}" destId="{76F1BA50-39C8-4BBC-9BFF-6F8C57A3F9FB}" srcOrd="0" destOrd="0" presId="urn:microsoft.com/office/officeart/2005/8/layout/hProcess10"/>
    <dgm:cxn modelId="{89BFE731-B0F9-466D-999A-FCA8EB1A884A}" type="presParOf" srcId="{9C045B94-DB9B-4B9E-BA5F-32790C300C88}" destId="{80A9105B-3B9C-4562-B8FC-43D699E7ECBE}" srcOrd="2" destOrd="0" presId="urn:microsoft.com/office/officeart/2005/8/layout/hProcess10"/>
    <dgm:cxn modelId="{C31CAFA5-E701-4ED7-9369-50EED072A3F8}" type="presParOf" srcId="{80A9105B-3B9C-4562-B8FC-43D699E7ECBE}" destId="{8BC8E6E8-2241-448D-87E7-F218E483BB7E}" srcOrd="0" destOrd="0" presId="urn:microsoft.com/office/officeart/2005/8/layout/hProcess10"/>
    <dgm:cxn modelId="{20176BAB-5738-4D30-80B8-F13DC31DB57F}" type="presParOf" srcId="{80A9105B-3B9C-4562-B8FC-43D699E7ECBE}" destId="{230C6ADE-AAB8-413D-AF94-25EA361B0290}" srcOrd="1" destOrd="0" presId="urn:microsoft.com/office/officeart/2005/8/layout/hProcess10"/>
    <dgm:cxn modelId="{58D7D60D-6592-4631-8D47-0A12C31F0B74}" type="presParOf" srcId="{9C045B94-DB9B-4B9E-BA5F-32790C300C88}" destId="{D47D0126-3253-4256-8C4A-35960C7B5223}" srcOrd="3" destOrd="0" presId="urn:microsoft.com/office/officeart/2005/8/layout/hProcess10"/>
    <dgm:cxn modelId="{409480FB-283F-4993-AF16-AE596A3AA172}" type="presParOf" srcId="{D47D0126-3253-4256-8C4A-35960C7B5223}" destId="{AF00DEFD-09E6-4374-82FB-0AE7FB7509F9}" srcOrd="0" destOrd="0" presId="urn:microsoft.com/office/officeart/2005/8/layout/hProcess10"/>
    <dgm:cxn modelId="{A8DB4129-B14F-4C18-BAC0-23D2702AB67D}" type="presParOf" srcId="{9C045B94-DB9B-4B9E-BA5F-32790C300C88}" destId="{C87708B2-4244-4E4B-87AA-94F31876B270}" srcOrd="4" destOrd="0" presId="urn:microsoft.com/office/officeart/2005/8/layout/hProcess10"/>
    <dgm:cxn modelId="{B4816099-777F-4E79-9234-A46ACC0E0F58}" type="presParOf" srcId="{C87708B2-4244-4E4B-87AA-94F31876B270}" destId="{159CD3E6-9B86-49B8-8F84-1D30BDAD0CDC}" srcOrd="0" destOrd="0" presId="urn:microsoft.com/office/officeart/2005/8/layout/hProcess10"/>
    <dgm:cxn modelId="{5EAAC203-C6E5-489A-980A-804B354C180A}" type="presParOf" srcId="{C87708B2-4244-4E4B-87AA-94F31876B270}" destId="{FA0F5BC6-0A0D-401B-9544-39CE1E496017}"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4AD884-C6A6-496C-9210-04AB93042F9E}"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sv-SE"/>
        </a:p>
      </dgm:t>
    </dgm:pt>
    <dgm:pt modelId="{6F71A236-0EE0-498D-B109-6E48B83CDDA8}">
      <dgm:prSet phldrT="[Text]"/>
      <dgm:spPr/>
      <dgm:t>
        <a:bodyPr/>
        <a:lstStyle/>
        <a:p>
          <a:r>
            <a:rPr lang="sv-SE" dirty="0"/>
            <a:t>Universitet</a:t>
          </a:r>
        </a:p>
        <a:p>
          <a:r>
            <a:rPr lang="sv-SE" dirty="0"/>
            <a:t>UGA/FUF</a:t>
          </a:r>
        </a:p>
      </dgm:t>
    </dgm:pt>
    <dgm:pt modelId="{99C39AFA-4283-4C36-B9E6-B4CE283F32B7}" type="parTrans" cxnId="{9C802F15-A851-4A64-A575-F17C821371EB}">
      <dgm:prSet/>
      <dgm:spPr/>
      <dgm:t>
        <a:bodyPr/>
        <a:lstStyle/>
        <a:p>
          <a:endParaRPr lang="sv-SE"/>
        </a:p>
      </dgm:t>
    </dgm:pt>
    <dgm:pt modelId="{642A2677-21E5-4A01-A9FB-DD170397EFB3}" type="sibTrans" cxnId="{9C802F15-A851-4A64-A575-F17C821371EB}">
      <dgm:prSet/>
      <dgm:spPr/>
      <dgm:t>
        <a:bodyPr/>
        <a:lstStyle/>
        <a:p>
          <a:endParaRPr lang="sv-SE"/>
        </a:p>
      </dgm:t>
    </dgm:pt>
    <dgm:pt modelId="{0CFFCACD-FF8D-4C1D-BC80-42D74B92E108}">
      <dgm:prSet phldrT="[Text]"/>
      <dgm:spPr/>
      <dgm:t>
        <a:bodyPr/>
        <a:lstStyle/>
        <a:p>
          <a:r>
            <a:rPr lang="sv-SE" dirty="0"/>
            <a:t>Område/fakultet</a:t>
          </a:r>
        </a:p>
        <a:p>
          <a:r>
            <a:rPr lang="sv-SE" dirty="0"/>
            <a:t>UGA/FUF</a:t>
          </a:r>
        </a:p>
      </dgm:t>
    </dgm:pt>
    <dgm:pt modelId="{FC3BA9AF-5796-4AA6-A042-1C7CAEA7CA66}" type="parTrans" cxnId="{C41C5DD2-77FB-49BF-AB0F-E6AB594F4125}">
      <dgm:prSet/>
      <dgm:spPr>
        <a:ln>
          <a:solidFill>
            <a:srgbClr val="818554"/>
          </a:solidFill>
        </a:ln>
      </dgm:spPr>
      <dgm:t>
        <a:bodyPr/>
        <a:lstStyle/>
        <a:p>
          <a:endParaRPr lang="sv-SE"/>
        </a:p>
      </dgm:t>
    </dgm:pt>
    <dgm:pt modelId="{F23E8BEB-D2F9-4726-BC52-0CD04C84A6F3}" type="sibTrans" cxnId="{C41C5DD2-77FB-49BF-AB0F-E6AB594F4125}">
      <dgm:prSet/>
      <dgm:spPr/>
      <dgm:t>
        <a:bodyPr/>
        <a:lstStyle/>
        <a:p>
          <a:endParaRPr lang="sv-SE"/>
        </a:p>
      </dgm:t>
    </dgm:pt>
    <dgm:pt modelId="{D0898E50-1228-4CE4-B003-B564DABEB17B}">
      <dgm:prSet phldrT="[Text]"/>
      <dgm:spPr/>
      <dgm:t>
        <a:bodyPr/>
        <a:lstStyle/>
        <a:p>
          <a:r>
            <a:rPr lang="sv-SE" dirty="0"/>
            <a:t>Institution</a:t>
          </a:r>
        </a:p>
        <a:p>
          <a:r>
            <a:rPr lang="sv-SE" dirty="0"/>
            <a:t>UGA/FUF</a:t>
          </a:r>
        </a:p>
      </dgm:t>
    </dgm:pt>
    <dgm:pt modelId="{50738100-FCE7-49AD-B79E-42AC247C0D7A}" type="parTrans" cxnId="{BC64BA97-4867-4CAB-ACB6-4DD9E9C27309}">
      <dgm:prSet/>
      <dgm:spPr/>
      <dgm:t>
        <a:bodyPr/>
        <a:lstStyle/>
        <a:p>
          <a:endParaRPr lang="sv-SE"/>
        </a:p>
      </dgm:t>
    </dgm:pt>
    <dgm:pt modelId="{73493FC4-B67F-4BC4-89FE-EA000007BE56}" type="sibTrans" cxnId="{BC64BA97-4867-4CAB-ACB6-4DD9E9C27309}">
      <dgm:prSet/>
      <dgm:spPr/>
      <dgm:t>
        <a:bodyPr/>
        <a:lstStyle/>
        <a:p>
          <a:endParaRPr lang="sv-SE"/>
        </a:p>
      </dgm:t>
    </dgm:pt>
    <dgm:pt modelId="{E8CBB6B8-41B2-4B1E-A40C-DEC0840A8010}">
      <dgm:prSet phldrT="[Text]"/>
      <dgm:spPr/>
      <dgm:t>
        <a:bodyPr/>
        <a:lstStyle/>
        <a:p>
          <a:r>
            <a:rPr lang="sv-SE" dirty="0"/>
            <a:t>Institution</a:t>
          </a:r>
        </a:p>
        <a:p>
          <a:r>
            <a:rPr lang="sv-SE" dirty="0"/>
            <a:t>UGA/FUF</a:t>
          </a:r>
        </a:p>
      </dgm:t>
    </dgm:pt>
    <dgm:pt modelId="{8FAC4693-C8FC-4EBF-B4AB-56B284E64FD3}" type="parTrans" cxnId="{2CE855B3-9D21-4200-BD77-2CE370BEFE0F}">
      <dgm:prSet/>
      <dgm:spPr/>
      <dgm:t>
        <a:bodyPr/>
        <a:lstStyle/>
        <a:p>
          <a:endParaRPr lang="sv-SE"/>
        </a:p>
      </dgm:t>
    </dgm:pt>
    <dgm:pt modelId="{11789923-E4D1-488E-87BC-92923653BF30}" type="sibTrans" cxnId="{2CE855B3-9D21-4200-BD77-2CE370BEFE0F}">
      <dgm:prSet/>
      <dgm:spPr/>
      <dgm:t>
        <a:bodyPr/>
        <a:lstStyle/>
        <a:p>
          <a:endParaRPr lang="sv-SE"/>
        </a:p>
      </dgm:t>
    </dgm:pt>
    <dgm:pt modelId="{8C19B808-B292-4212-B608-2986AB45E268}">
      <dgm:prSet phldrT="[Text]"/>
      <dgm:spPr/>
      <dgm:t>
        <a:bodyPr/>
        <a:lstStyle/>
        <a:p>
          <a:r>
            <a:rPr lang="sv-SE" dirty="0"/>
            <a:t>Område/fakultet</a:t>
          </a:r>
        </a:p>
        <a:p>
          <a:r>
            <a:rPr lang="sv-SE" dirty="0"/>
            <a:t>UGA/FUF</a:t>
          </a:r>
        </a:p>
      </dgm:t>
    </dgm:pt>
    <dgm:pt modelId="{5B8A371D-10F5-4685-A4DD-F0485F4D310F}" type="parTrans" cxnId="{E777873A-0FD7-47E3-98A0-17E0FDC469E1}">
      <dgm:prSet/>
      <dgm:spPr/>
      <dgm:t>
        <a:bodyPr/>
        <a:lstStyle/>
        <a:p>
          <a:endParaRPr lang="sv-SE"/>
        </a:p>
      </dgm:t>
    </dgm:pt>
    <dgm:pt modelId="{3D99FD04-AF7A-44F1-BCFF-8126C772B297}" type="sibTrans" cxnId="{E777873A-0FD7-47E3-98A0-17E0FDC469E1}">
      <dgm:prSet/>
      <dgm:spPr/>
      <dgm:t>
        <a:bodyPr/>
        <a:lstStyle/>
        <a:p>
          <a:endParaRPr lang="sv-SE"/>
        </a:p>
      </dgm:t>
    </dgm:pt>
    <dgm:pt modelId="{7038312F-B417-40CE-8EBF-087056D0E997}">
      <dgm:prSet phldrT="[Text]"/>
      <dgm:spPr/>
      <dgm:t>
        <a:bodyPr/>
        <a:lstStyle/>
        <a:p>
          <a:r>
            <a:rPr lang="sv-SE" dirty="0"/>
            <a:t>Institution</a:t>
          </a:r>
        </a:p>
        <a:p>
          <a:r>
            <a:rPr lang="sv-SE" dirty="0"/>
            <a:t>UGA/FUF</a:t>
          </a:r>
        </a:p>
      </dgm:t>
    </dgm:pt>
    <dgm:pt modelId="{0B51C599-0029-4612-8E26-70524ADA6ED7}" type="parTrans" cxnId="{64069216-3E87-4D0C-A492-76CC04C80B1F}">
      <dgm:prSet/>
      <dgm:spPr/>
      <dgm:t>
        <a:bodyPr/>
        <a:lstStyle/>
        <a:p>
          <a:endParaRPr lang="sv-SE"/>
        </a:p>
      </dgm:t>
    </dgm:pt>
    <dgm:pt modelId="{339CF269-F353-48F1-B406-ACFCA1B93C95}" type="sibTrans" cxnId="{64069216-3E87-4D0C-A492-76CC04C80B1F}">
      <dgm:prSet/>
      <dgm:spPr/>
      <dgm:t>
        <a:bodyPr/>
        <a:lstStyle/>
        <a:p>
          <a:endParaRPr lang="sv-SE"/>
        </a:p>
      </dgm:t>
    </dgm:pt>
    <dgm:pt modelId="{7EDC6D13-7006-4777-98BD-8E30522A4735}">
      <dgm:prSet phldrT="[Text]" custT="1"/>
      <dgm:spPr>
        <a:solidFill>
          <a:srgbClr val="E0E1D4"/>
        </a:solidFill>
        <a:ln w="25400">
          <a:solidFill>
            <a:srgbClr val="A0A18F"/>
          </a:solidFill>
        </a:ln>
      </dgm:spPr>
      <dgm:t>
        <a:bodyPr/>
        <a:lstStyle/>
        <a:p>
          <a:r>
            <a:rPr lang="sv-SE" sz="1800" dirty="0">
              <a:solidFill>
                <a:schemeClr val="tx1"/>
              </a:solidFill>
            </a:rPr>
            <a:t>Universitets-gemensamma kostnader</a:t>
          </a:r>
        </a:p>
      </dgm:t>
    </dgm:pt>
    <dgm:pt modelId="{67DF2757-0CC2-4561-8078-6EA4B1634730}" type="parTrans" cxnId="{40C9AA48-615C-4B49-B4FD-CA1499190FAB}">
      <dgm:prSet/>
      <dgm:spPr/>
      <dgm:t>
        <a:bodyPr/>
        <a:lstStyle/>
        <a:p>
          <a:endParaRPr lang="sv-SE"/>
        </a:p>
      </dgm:t>
    </dgm:pt>
    <dgm:pt modelId="{4057A5D1-5F88-4F8C-B08F-87A61F13876E}" type="sibTrans" cxnId="{40C9AA48-615C-4B49-B4FD-CA1499190FAB}">
      <dgm:prSet/>
      <dgm:spPr/>
      <dgm:t>
        <a:bodyPr/>
        <a:lstStyle/>
        <a:p>
          <a:endParaRPr lang="sv-SE"/>
        </a:p>
      </dgm:t>
    </dgm:pt>
    <dgm:pt modelId="{E6CB1098-6111-4620-BA7A-A64FF5E683B1}">
      <dgm:prSet phldrT="[Text]" custT="1"/>
      <dgm:spPr>
        <a:ln w="25400">
          <a:solidFill>
            <a:srgbClr val="A0A18F"/>
          </a:solidFill>
        </a:ln>
      </dgm:spPr>
      <dgm:t>
        <a:bodyPr/>
        <a:lstStyle/>
        <a:p>
          <a:r>
            <a:rPr lang="sv-SE" sz="1800" dirty="0">
              <a:solidFill>
                <a:schemeClr val="tx1"/>
              </a:solidFill>
            </a:rPr>
            <a:t>Områdes-/fakultets-</a:t>
          </a:r>
          <a:br>
            <a:rPr lang="sv-SE" sz="1800" dirty="0">
              <a:solidFill>
                <a:schemeClr val="tx1"/>
              </a:solidFill>
            </a:rPr>
          </a:br>
          <a:r>
            <a:rPr lang="sv-SE" sz="1800" dirty="0">
              <a:solidFill>
                <a:schemeClr val="tx1"/>
              </a:solidFill>
            </a:rPr>
            <a:t>gemensamma kostnader</a:t>
          </a:r>
        </a:p>
      </dgm:t>
    </dgm:pt>
    <dgm:pt modelId="{8BB530B5-E85F-4509-9E1A-BE00D5474784}" type="parTrans" cxnId="{8FE82097-0207-459F-94C6-9631DD850561}">
      <dgm:prSet/>
      <dgm:spPr/>
      <dgm:t>
        <a:bodyPr/>
        <a:lstStyle/>
        <a:p>
          <a:endParaRPr lang="sv-SE"/>
        </a:p>
      </dgm:t>
    </dgm:pt>
    <dgm:pt modelId="{E5BEEE87-2E20-4850-8EB2-55E90A9DEA91}" type="sibTrans" cxnId="{8FE82097-0207-459F-94C6-9631DD850561}">
      <dgm:prSet/>
      <dgm:spPr/>
      <dgm:t>
        <a:bodyPr/>
        <a:lstStyle/>
        <a:p>
          <a:endParaRPr lang="sv-SE"/>
        </a:p>
      </dgm:t>
    </dgm:pt>
    <dgm:pt modelId="{E5698A4F-ADD6-43D2-85D7-AABF605732D9}">
      <dgm:prSet phldrT="[Text]" custT="1"/>
      <dgm:spPr>
        <a:ln w="25400">
          <a:solidFill>
            <a:srgbClr val="A0A18F"/>
          </a:solidFill>
        </a:ln>
      </dgm:spPr>
      <dgm:t>
        <a:bodyPr/>
        <a:lstStyle/>
        <a:p>
          <a:r>
            <a:rPr lang="sv-SE" sz="1800" dirty="0">
              <a:solidFill>
                <a:schemeClr val="tx1"/>
              </a:solidFill>
            </a:rPr>
            <a:t>Institutions-</a:t>
          </a:r>
          <a:br>
            <a:rPr lang="sv-SE" sz="1800" dirty="0">
              <a:solidFill>
                <a:schemeClr val="tx1"/>
              </a:solidFill>
            </a:rPr>
          </a:br>
          <a:r>
            <a:rPr lang="sv-SE" sz="1800" dirty="0">
              <a:solidFill>
                <a:schemeClr val="tx1"/>
              </a:solidFill>
            </a:rPr>
            <a:t>gemensamma kostnader</a:t>
          </a:r>
        </a:p>
      </dgm:t>
    </dgm:pt>
    <dgm:pt modelId="{7880C555-B954-4CED-9363-03ECA98E77EA}" type="parTrans" cxnId="{19A2CEA1-1519-4A9B-B245-C1A2D07E6E68}">
      <dgm:prSet/>
      <dgm:spPr/>
      <dgm:t>
        <a:bodyPr/>
        <a:lstStyle/>
        <a:p>
          <a:endParaRPr lang="sv-SE"/>
        </a:p>
      </dgm:t>
    </dgm:pt>
    <dgm:pt modelId="{93409BD0-A629-41E8-8010-10CAF22FBD3D}" type="sibTrans" cxnId="{19A2CEA1-1519-4A9B-B245-C1A2D07E6E68}">
      <dgm:prSet/>
      <dgm:spPr/>
      <dgm:t>
        <a:bodyPr/>
        <a:lstStyle/>
        <a:p>
          <a:endParaRPr lang="sv-SE"/>
        </a:p>
      </dgm:t>
    </dgm:pt>
    <dgm:pt modelId="{57B64421-980A-4D8B-81DF-2F076474B381}" type="pres">
      <dgm:prSet presAssocID="{4B4AD884-C6A6-496C-9210-04AB93042F9E}" presName="mainComposite" presStyleCnt="0">
        <dgm:presLayoutVars>
          <dgm:chPref val="1"/>
          <dgm:dir/>
          <dgm:animOne val="branch"/>
          <dgm:animLvl val="lvl"/>
          <dgm:resizeHandles val="exact"/>
        </dgm:presLayoutVars>
      </dgm:prSet>
      <dgm:spPr/>
      <dgm:t>
        <a:bodyPr/>
        <a:lstStyle/>
        <a:p>
          <a:endParaRPr lang="sv-SE"/>
        </a:p>
      </dgm:t>
    </dgm:pt>
    <dgm:pt modelId="{3AB703C7-4679-47A8-8924-F9B668F1096C}" type="pres">
      <dgm:prSet presAssocID="{4B4AD884-C6A6-496C-9210-04AB93042F9E}" presName="hierFlow" presStyleCnt="0"/>
      <dgm:spPr/>
    </dgm:pt>
    <dgm:pt modelId="{BB9F36E8-717F-4BBA-9652-7734123464CD}" type="pres">
      <dgm:prSet presAssocID="{4B4AD884-C6A6-496C-9210-04AB93042F9E}" presName="firstBuf" presStyleCnt="0"/>
      <dgm:spPr/>
    </dgm:pt>
    <dgm:pt modelId="{81505818-8DBC-47B6-870E-93947A57FC10}" type="pres">
      <dgm:prSet presAssocID="{4B4AD884-C6A6-496C-9210-04AB93042F9E}" presName="hierChild1" presStyleCnt="0">
        <dgm:presLayoutVars>
          <dgm:chPref val="1"/>
          <dgm:animOne val="branch"/>
          <dgm:animLvl val="lvl"/>
        </dgm:presLayoutVars>
      </dgm:prSet>
      <dgm:spPr/>
    </dgm:pt>
    <dgm:pt modelId="{1AE18506-A962-43D6-BF5E-C902ED0BE5E4}" type="pres">
      <dgm:prSet presAssocID="{6F71A236-0EE0-498D-B109-6E48B83CDDA8}" presName="Name14" presStyleCnt="0"/>
      <dgm:spPr/>
    </dgm:pt>
    <dgm:pt modelId="{32E3E6AE-E203-4F1E-84D0-E30572A52DB5}" type="pres">
      <dgm:prSet presAssocID="{6F71A236-0EE0-498D-B109-6E48B83CDDA8}" presName="level1Shape" presStyleLbl="node0" presStyleIdx="0" presStyleCnt="1">
        <dgm:presLayoutVars>
          <dgm:chPref val="3"/>
        </dgm:presLayoutVars>
      </dgm:prSet>
      <dgm:spPr/>
      <dgm:t>
        <a:bodyPr/>
        <a:lstStyle/>
        <a:p>
          <a:endParaRPr lang="sv-SE"/>
        </a:p>
      </dgm:t>
    </dgm:pt>
    <dgm:pt modelId="{42F77E83-0BED-45DC-8FE4-B057A12C4742}" type="pres">
      <dgm:prSet presAssocID="{6F71A236-0EE0-498D-B109-6E48B83CDDA8}" presName="hierChild2" presStyleCnt="0"/>
      <dgm:spPr/>
    </dgm:pt>
    <dgm:pt modelId="{5BA2062B-CCC4-4E9C-BFAA-62062FCA7C8F}" type="pres">
      <dgm:prSet presAssocID="{FC3BA9AF-5796-4AA6-A042-1C7CAEA7CA66}" presName="Name19" presStyleLbl="parChTrans1D2" presStyleIdx="0" presStyleCnt="2"/>
      <dgm:spPr/>
      <dgm:t>
        <a:bodyPr/>
        <a:lstStyle/>
        <a:p>
          <a:endParaRPr lang="sv-SE"/>
        </a:p>
      </dgm:t>
    </dgm:pt>
    <dgm:pt modelId="{B3D9C71D-1F07-4956-B6DD-FC7A907B1EAA}" type="pres">
      <dgm:prSet presAssocID="{0CFFCACD-FF8D-4C1D-BC80-42D74B92E108}" presName="Name21" presStyleCnt="0"/>
      <dgm:spPr/>
    </dgm:pt>
    <dgm:pt modelId="{F4402100-EDAC-4304-9245-FF2EC4029439}" type="pres">
      <dgm:prSet presAssocID="{0CFFCACD-FF8D-4C1D-BC80-42D74B92E108}" presName="level2Shape" presStyleLbl="node2" presStyleIdx="0" presStyleCnt="2"/>
      <dgm:spPr/>
      <dgm:t>
        <a:bodyPr/>
        <a:lstStyle/>
        <a:p>
          <a:endParaRPr lang="sv-SE"/>
        </a:p>
      </dgm:t>
    </dgm:pt>
    <dgm:pt modelId="{70E4CC7D-0E2C-4BF4-868E-567C4175677A}" type="pres">
      <dgm:prSet presAssocID="{0CFFCACD-FF8D-4C1D-BC80-42D74B92E108}" presName="hierChild3" presStyleCnt="0"/>
      <dgm:spPr/>
    </dgm:pt>
    <dgm:pt modelId="{81EBEA0F-FDF8-47B7-9A4F-F83C65CBF58D}" type="pres">
      <dgm:prSet presAssocID="{50738100-FCE7-49AD-B79E-42AC247C0D7A}" presName="Name19" presStyleLbl="parChTrans1D3" presStyleIdx="0" presStyleCnt="3"/>
      <dgm:spPr/>
      <dgm:t>
        <a:bodyPr/>
        <a:lstStyle/>
        <a:p>
          <a:endParaRPr lang="sv-SE"/>
        </a:p>
      </dgm:t>
    </dgm:pt>
    <dgm:pt modelId="{D1D21B63-E06A-40A6-9AE0-036B513D175F}" type="pres">
      <dgm:prSet presAssocID="{D0898E50-1228-4CE4-B003-B564DABEB17B}" presName="Name21" presStyleCnt="0"/>
      <dgm:spPr/>
    </dgm:pt>
    <dgm:pt modelId="{E3743360-BF0D-487A-8B73-C81E74C8CA09}" type="pres">
      <dgm:prSet presAssocID="{D0898E50-1228-4CE4-B003-B564DABEB17B}" presName="level2Shape" presStyleLbl="node3" presStyleIdx="0" presStyleCnt="3"/>
      <dgm:spPr/>
      <dgm:t>
        <a:bodyPr/>
        <a:lstStyle/>
        <a:p>
          <a:endParaRPr lang="sv-SE"/>
        </a:p>
      </dgm:t>
    </dgm:pt>
    <dgm:pt modelId="{E129D43C-9276-4355-9008-63ADFD5E8CC5}" type="pres">
      <dgm:prSet presAssocID="{D0898E50-1228-4CE4-B003-B564DABEB17B}" presName="hierChild3" presStyleCnt="0"/>
      <dgm:spPr/>
    </dgm:pt>
    <dgm:pt modelId="{1C563C4C-F785-4A3E-9931-622EF5918242}" type="pres">
      <dgm:prSet presAssocID="{8FAC4693-C8FC-4EBF-B4AB-56B284E64FD3}" presName="Name19" presStyleLbl="parChTrans1D3" presStyleIdx="1" presStyleCnt="3"/>
      <dgm:spPr/>
      <dgm:t>
        <a:bodyPr/>
        <a:lstStyle/>
        <a:p>
          <a:endParaRPr lang="sv-SE"/>
        </a:p>
      </dgm:t>
    </dgm:pt>
    <dgm:pt modelId="{29CD8D76-DE15-438D-9F06-959E56B50A92}" type="pres">
      <dgm:prSet presAssocID="{E8CBB6B8-41B2-4B1E-A40C-DEC0840A8010}" presName="Name21" presStyleCnt="0"/>
      <dgm:spPr/>
    </dgm:pt>
    <dgm:pt modelId="{4FEB2B5F-7517-4799-B63A-CEB31992A70A}" type="pres">
      <dgm:prSet presAssocID="{E8CBB6B8-41B2-4B1E-A40C-DEC0840A8010}" presName="level2Shape" presStyleLbl="node3" presStyleIdx="1" presStyleCnt="3"/>
      <dgm:spPr/>
      <dgm:t>
        <a:bodyPr/>
        <a:lstStyle/>
        <a:p>
          <a:endParaRPr lang="sv-SE"/>
        </a:p>
      </dgm:t>
    </dgm:pt>
    <dgm:pt modelId="{FD35F734-B0F8-4F44-9837-F2353F0C1696}" type="pres">
      <dgm:prSet presAssocID="{E8CBB6B8-41B2-4B1E-A40C-DEC0840A8010}" presName="hierChild3" presStyleCnt="0"/>
      <dgm:spPr/>
    </dgm:pt>
    <dgm:pt modelId="{B4B18DE2-5F63-42EB-85BA-ACEB8A54AB9F}" type="pres">
      <dgm:prSet presAssocID="{5B8A371D-10F5-4685-A4DD-F0485F4D310F}" presName="Name19" presStyleLbl="parChTrans1D2" presStyleIdx="1" presStyleCnt="2"/>
      <dgm:spPr/>
      <dgm:t>
        <a:bodyPr/>
        <a:lstStyle/>
        <a:p>
          <a:endParaRPr lang="sv-SE"/>
        </a:p>
      </dgm:t>
    </dgm:pt>
    <dgm:pt modelId="{66710D05-271B-468F-A8EE-1E1BB79750F4}" type="pres">
      <dgm:prSet presAssocID="{8C19B808-B292-4212-B608-2986AB45E268}" presName="Name21" presStyleCnt="0"/>
      <dgm:spPr/>
    </dgm:pt>
    <dgm:pt modelId="{4D91147A-4D37-492D-92F2-DFB49E0CCFA2}" type="pres">
      <dgm:prSet presAssocID="{8C19B808-B292-4212-B608-2986AB45E268}" presName="level2Shape" presStyleLbl="node2" presStyleIdx="1" presStyleCnt="2"/>
      <dgm:spPr/>
      <dgm:t>
        <a:bodyPr/>
        <a:lstStyle/>
        <a:p>
          <a:endParaRPr lang="sv-SE"/>
        </a:p>
      </dgm:t>
    </dgm:pt>
    <dgm:pt modelId="{7770C39E-F17A-498D-9E42-0111C9A18168}" type="pres">
      <dgm:prSet presAssocID="{8C19B808-B292-4212-B608-2986AB45E268}" presName="hierChild3" presStyleCnt="0"/>
      <dgm:spPr/>
    </dgm:pt>
    <dgm:pt modelId="{7A4470D7-3E3D-43F4-9D3E-2477A33A0474}" type="pres">
      <dgm:prSet presAssocID="{0B51C599-0029-4612-8E26-70524ADA6ED7}" presName="Name19" presStyleLbl="parChTrans1D3" presStyleIdx="2" presStyleCnt="3"/>
      <dgm:spPr/>
      <dgm:t>
        <a:bodyPr/>
        <a:lstStyle/>
        <a:p>
          <a:endParaRPr lang="sv-SE"/>
        </a:p>
      </dgm:t>
    </dgm:pt>
    <dgm:pt modelId="{3CD07E52-C9B0-4E0B-9848-6DCC31A6BD48}" type="pres">
      <dgm:prSet presAssocID="{7038312F-B417-40CE-8EBF-087056D0E997}" presName="Name21" presStyleCnt="0"/>
      <dgm:spPr/>
    </dgm:pt>
    <dgm:pt modelId="{125A1BE7-71C6-413F-9FE3-3CDA672BEFCF}" type="pres">
      <dgm:prSet presAssocID="{7038312F-B417-40CE-8EBF-087056D0E997}" presName="level2Shape" presStyleLbl="node3" presStyleIdx="2" presStyleCnt="3"/>
      <dgm:spPr/>
      <dgm:t>
        <a:bodyPr/>
        <a:lstStyle/>
        <a:p>
          <a:endParaRPr lang="sv-SE"/>
        </a:p>
      </dgm:t>
    </dgm:pt>
    <dgm:pt modelId="{02E5CB05-F938-4C5E-86FA-1CEC806337E5}" type="pres">
      <dgm:prSet presAssocID="{7038312F-B417-40CE-8EBF-087056D0E997}" presName="hierChild3" presStyleCnt="0"/>
      <dgm:spPr/>
    </dgm:pt>
    <dgm:pt modelId="{80249C73-0CDF-43B4-B3FD-EE34F5EC99B5}" type="pres">
      <dgm:prSet presAssocID="{4B4AD884-C6A6-496C-9210-04AB93042F9E}" presName="bgShapesFlow" presStyleCnt="0"/>
      <dgm:spPr/>
    </dgm:pt>
    <dgm:pt modelId="{D2628108-E095-4745-83FF-A9ACCB63E5A5}" type="pres">
      <dgm:prSet presAssocID="{7EDC6D13-7006-4777-98BD-8E30522A4735}" presName="rectComp" presStyleCnt="0"/>
      <dgm:spPr/>
    </dgm:pt>
    <dgm:pt modelId="{67CD8D99-F418-4AC5-9B9A-4E5971BDA0A9}" type="pres">
      <dgm:prSet presAssocID="{7EDC6D13-7006-4777-98BD-8E30522A4735}" presName="bgRect" presStyleLbl="bgShp" presStyleIdx="0" presStyleCnt="3"/>
      <dgm:spPr/>
      <dgm:t>
        <a:bodyPr/>
        <a:lstStyle/>
        <a:p>
          <a:endParaRPr lang="sv-SE"/>
        </a:p>
      </dgm:t>
    </dgm:pt>
    <dgm:pt modelId="{7B794F4C-76A2-402A-AD04-EBD72A093B33}" type="pres">
      <dgm:prSet presAssocID="{7EDC6D13-7006-4777-98BD-8E30522A4735}" presName="bgRectTx" presStyleLbl="bgShp" presStyleIdx="0" presStyleCnt="3">
        <dgm:presLayoutVars>
          <dgm:bulletEnabled val="1"/>
        </dgm:presLayoutVars>
      </dgm:prSet>
      <dgm:spPr/>
      <dgm:t>
        <a:bodyPr/>
        <a:lstStyle/>
        <a:p>
          <a:endParaRPr lang="sv-SE"/>
        </a:p>
      </dgm:t>
    </dgm:pt>
    <dgm:pt modelId="{592BE0BF-49F1-4B03-B5E9-813BA717CDB8}" type="pres">
      <dgm:prSet presAssocID="{7EDC6D13-7006-4777-98BD-8E30522A4735}" presName="spComp" presStyleCnt="0"/>
      <dgm:spPr/>
    </dgm:pt>
    <dgm:pt modelId="{6ACB0373-E4AD-4175-BAF4-68F56FB6A6D3}" type="pres">
      <dgm:prSet presAssocID="{7EDC6D13-7006-4777-98BD-8E30522A4735}" presName="vSp" presStyleCnt="0"/>
      <dgm:spPr/>
    </dgm:pt>
    <dgm:pt modelId="{E762736E-9ABD-4B5F-B978-1C05B39A5869}" type="pres">
      <dgm:prSet presAssocID="{E6CB1098-6111-4620-BA7A-A64FF5E683B1}" presName="rectComp" presStyleCnt="0"/>
      <dgm:spPr/>
    </dgm:pt>
    <dgm:pt modelId="{6B2625F7-D8BD-44E8-8B54-01B51192DC69}" type="pres">
      <dgm:prSet presAssocID="{E6CB1098-6111-4620-BA7A-A64FF5E683B1}" presName="bgRect" presStyleLbl="bgShp" presStyleIdx="1" presStyleCnt="3" custLinFactNeighborX="-96"/>
      <dgm:spPr/>
      <dgm:t>
        <a:bodyPr/>
        <a:lstStyle/>
        <a:p>
          <a:endParaRPr lang="sv-SE"/>
        </a:p>
      </dgm:t>
    </dgm:pt>
    <dgm:pt modelId="{E11C3136-E378-4825-8418-BE0916995B5F}" type="pres">
      <dgm:prSet presAssocID="{E6CB1098-6111-4620-BA7A-A64FF5E683B1}" presName="bgRectTx" presStyleLbl="bgShp" presStyleIdx="1" presStyleCnt="3">
        <dgm:presLayoutVars>
          <dgm:bulletEnabled val="1"/>
        </dgm:presLayoutVars>
      </dgm:prSet>
      <dgm:spPr/>
      <dgm:t>
        <a:bodyPr/>
        <a:lstStyle/>
        <a:p>
          <a:endParaRPr lang="sv-SE"/>
        </a:p>
      </dgm:t>
    </dgm:pt>
    <dgm:pt modelId="{3CF17E01-668C-4645-BD0F-72A41B38AC7D}" type="pres">
      <dgm:prSet presAssocID="{E6CB1098-6111-4620-BA7A-A64FF5E683B1}" presName="spComp" presStyleCnt="0"/>
      <dgm:spPr/>
    </dgm:pt>
    <dgm:pt modelId="{01B0F5A0-77A7-46BB-9FC2-7239A4251E48}" type="pres">
      <dgm:prSet presAssocID="{E6CB1098-6111-4620-BA7A-A64FF5E683B1}" presName="vSp" presStyleCnt="0"/>
      <dgm:spPr/>
    </dgm:pt>
    <dgm:pt modelId="{5A5CF5E7-9E68-484C-AD58-EEF837CCB468}" type="pres">
      <dgm:prSet presAssocID="{E5698A4F-ADD6-43D2-85D7-AABF605732D9}" presName="rectComp" presStyleCnt="0"/>
      <dgm:spPr/>
    </dgm:pt>
    <dgm:pt modelId="{2BCC8DAB-4310-4623-AF48-CE20FE5A2445}" type="pres">
      <dgm:prSet presAssocID="{E5698A4F-ADD6-43D2-85D7-AABF605732D9}" presName="bgRect" presStyleLbl="bgShp" presStyleIdx="2" presStyleCnt="3" custLinFactNeighborX="-96"/>
      <dgm:spPr/>
      <dgm:t>
        <a:bodyPr/>
        <a:lstStyle/>
        <a:p>
          <a:endParaRPr lang="sv-SE"/>
        </a:p>
      </dgm:t>
    </dgm:pt>
    <dgm:pt modelId="{11B722D0-1E05-4DD5-8D91-33D496D030D8}" type="pres">
      <dgm:prSet presAssocID="{E5698A4F-ADD6-43D2-85D7-AABF605732D9}" presName="bgRectTx" presStyleLbl="bgShp" presStyleIdx="2" presStyleCnt="3">
        <dgm:presLayoutVars>
          <dgm:bulletEnabled val="1"/>
        </dgm:presLayoutVars>
      </dgm:prSet>
      <dgm:spPr/>
      <dgm:t>
        <a:bodyPr/>
        <a:lstStyle/>
        <a:p>
          <a:endParaRPr lang="sv-SE"/>
        </a:p>
      </dgm:t>
    </dgm:pt>
  </dgm:ptLst>
  <dgm:cxnLst>
    <dgm:cxn modelId="{9C802F15-A851-4A64-A575-F17C821371EB}" srcId="{4B4AD884-C6A6-496C-9210-04AB93042F9E}" destId="{6F71A236-0EE0-498D-B109-6E48B83CDDA8}" srcOrd="0" destOrd="0" parTransId="{99C39AFA-4283-4C36-B9E6-B4CE283F32B7}" sibTransId="{642A2677-21E5-4A01-A9FB-DD170397EFB3}"/>
    <dgm:cxn modelId="{7FEA89FA-E257-41C5-B6CA-4E1DBA0576DA}" type="presOf" srcId="{7038312F-B417-40CE-8EBF-087056D0E997}" destId="{125A1BE7-71C6-413F-9FE3-3CDA672BEFCF}" srcOrd="0" destOrd="0" presId="urn:microsoft.com/office/officeart/2005/8/layout/hierarchy6"/>
    <dgm:cxn modelId="{61931176-616A-41D7-B7C1-01F38EF2214B}" type="presOf" srcId="{6F71A236-0EE0-498D-B109-6E48B83CDDA8}" destId="{32E3E6AE-E203-4F1E-84D0-E30572A52DB5}" srcOrd="0" destOrd="0" presId="urn:microsoft.com/office/officeart/2005/8/layout/hierarchy6"/>
    <dgm:cxn modelId="{9A865BCF-5920-42CA-A702-F5A525E70DCA}" type="presOf" srcId="{50738100-FCE7-49AD-B79E-42AC247C0D7A}" destId="{81EBEA0F-FDF8-47B7-9A4F-F83C65CBF58D}" srcOrd="0" destOrd="0" presId="urn:microsoft.com/office/officeart/2005/8/layout/hierarchy6"/>
    <dgm:cxn modelId="{87183797-11B1-425E-A4EC-143788255620}" type="presOf" srcId="{D0898E50-1228-4CE4-B003-B564DABEB17B}" destId="{E3743360-BF0D-487A-8B73-C81E74C8CA09}" srcOrd="0" destOrd="0" presId="urn:microsoft.com/office/officeart/2005/8/layout/hierarchy6"/>
    <dgm:cxn modelId="{02070C89-61F3-48A8-B5FF-0252CD64B06B}" type="presOf" srcId="{5B8A371D-10F5-4685-A4DD-F0485F4D310F}" destId="{B4B18DE2-5F63-42EB-85BA-ACEB8A54AB9F}" srcOrd="0" destOrd="0" presId="urn:microsoft.com/office/officeart/2005/8/layout/hierarchy6"/>
    <dgm:cxn modelId="{BC64BA97-4867-4CAB-ACB6-4DD9E9C27309}" srcId="{0CFFCACD-FF8D-4C1D-BC80-42D74B92E108}" destId="{D0898E50-1228-4CE4-B003-B564DABEB17B}" srcOrd="0" destOrd="0" parTransId="{50738100-FCE7-49AD-B79E-42AC247C0D7A}" sibTransId="{73493FC4-B67F-4BC4-89FE-EA000007BE56}"/>
    <dgm:cxn modelId="{E777873A-0FD7-47E3-98A0-17E0FDC469E1}" srcId="{6F71A236-0EE0-498D-B109-6E48B83CDDA8}" destId="{8C19B808-B292-4212-B608-2986AB45E268}" srcOrd="1" destOrd="0" parTransId="{5B8A371D-10F5-4685-A4DD-F0485F4D310F}" sibTransId="{3D99FD04-AF7A-44F1-BCFF-8126C772B297}"/>
    <dgm:cxn modelId="{73F832CD-2773-46DF-A6FC-D137EFDC5E15}" type="presOf" srcId="{E6CB1098-6111-4620-BA7A-A64FF5E683B1}" destId="{E11C3136-E378-4825-8418-BE0916995B5F}" srcOrd="1" destOrd="0" presId="urn:microsoft.com/office/officeart/2005/8/layout/hierarchy6"/>
    <dgm:cxn modelId="{19A2CEA1-1519-4A9B-B245-C1A2D07E6E68}" srcId="{4B4AD884-C6A6-496C-9210-04AB93042F9E}" destId="{E5698A4F-ADD6-43D2-85D7-AABF605732D9}" srcOrd="3" destOrd="0" parTransId="{7880C555-B954-4CED-9363-03ECA98E77EA}" sibTransId="{93409BD0-A629-41E8-8010-10CAF22FBD3D}"/>
    <dgm:cxn modelId="{40C9AA48-615C-4B49-B4FD-CA1499190FAB}" srcId="{4B4AD884-C6A6-496C-9210-04AB93042F9E}" destId="{7EDC6D13-7006-4777-98BD-8E30522A4735}" srcOrd="1" destOrd="0" parTransId="{67DF2757-0CC2-4561-8078-6EA4B1634730}" sibTransId="{4057A5D1-5F88-4F8C-B08F-87A61F13876E}"/>
    <dgm:cxn modelId="{61236FD1-B96E-443D-894E-D04F897CF40A}" type="presOf" srcId="{E6CB1098-6111-4620-BA7A-A64FF5E683B1}" destId="{6B2625F7-D8BD-44E8-8B54-01B51192DC69}" srcOrd="0" destOrd="0" presId="urn:microsoft.com/office/officeart/2005/8/layout/hierarchy6"/>
    <dgm:cxn modelId="{41F80FF7-B96E-477C-B0DF-3A227A4D8E1B}" type="presOf" srcId="{8C19B808-B292-4212-B608-2986AB45E268}" destId="{4D91147A-4D37-492D-92F2-DFB49E0CCFA2}" srcOrd="0" destOrd="0" presId="urn:microsoft.com/office/officeart/2005/8/layout/hierarchy6"/>
    <dgm:cxn modelId="{E5A20397-D9C5-4B99-87B3-09EA17BFCD1B}" type="presOf" srcId="{4B4AD884-C6A6-496C-9210-04AB93042F9E}" destId="{57B64421-980A-4D8B-81DF-2F076474B381}" srcOrd="0" destOrd="0" presId="urn:microsoft.com/office/officeart/2005/8/layout/hierarchy6"/>
    <dgm:cxn modelId="{07AFD3BB-9C8E-4785-90AB-A1CF3D990C54}" type="presOf" srcId="{E8CBB6B8-41B2-4B1E-A40C-DEC0840A8010}" destId="{4FEB2B5F-7517-4799-B63A-CEB31992A70A}" srcOrd="0" destOrd="0" presId="urn:microsoft.com/office/officeart/2005/8/layout/hierarchy6"/>
    <dgm:cxn modelId="{8FE82097-0207-459F-94C6-9631DD850561}" srcId="{4B4AD884-C6A6-496C-9210-04AB93042F9E}" destId="{E6CB1098-6111-4620-BA7A-A64FF5E683B1}" srcOrd="2" destOrd="0" parTransId="{8BB530B5-E85F-4509-9E1A-BE00D5474784}" sibTransId="{E5BEEE87-2E20-4850-8EB2-55E90A9DEA91}"/>
    <dgm:cxn modelId="{64069216-3E87-4D0C-A492-76CC04C80B1F}" srcId="{8C19B808-B292-4212-B608-2986AB45E268}" destId="{7038312F-B417-40CE-8EBF-087056D0E997}" srcOrd="0" destOrd="0" parTransId="{0B51C599-0029-4612-8E26-70524ADA6ED7}" sibTransId="{339CF269-F353-48F1-B406-ACFCA1B93C95}"/>
    <dgm:cxn modelId="{BE79FCB9-5E64-40AB-91E2-7459AE0A50D1}" type="presOf" srcId="{7EDC6D13-7006-4777-98BD-8E30522A4735}" destId="{7B794F4C-76A2-402A-AD04-EBD72A093B33}" srcOrd="1" destOrd="0" presId="urn:microsoft.com/office/officeart/2005/8/layout/hierarchy6"/>
    <dgm:cxn modelId="{F2567452-F089-4BFD-A39D-DE7635D30B31}" type="presOf" srcId="{0CFFCACD-FF8D-4C1D-BC80-42D74B92E108}" destId="{F4402100-EDAC-4304-9245-FF2EC4029439}" srcOrd="0" destOrd="0" presId="urn:microsoft.com/office/officeart/2005/8/layout/hierarchy6"/>
    <dgm:cxn modelId="{B262846D-7E2C-4587-99C5-5DB2848C1851}" type="presOf" srcId="{7EDC6D13-7006-4777-98BD-8E30522A4735}" destId="{67CD8D99-F418-4AC5-9B9A-4E5971BDA0A9}" srcOrd="0" destOrd="0" presId="urn:microsoft.com/office/officeart/2005/8/layout/hierarchy6"/>
    <dgm:cxn modelId="{7A219D5A-B8EB-401A-AD69-C98E21CBC683}" type="presOf" srcId="{FC3BA9AF-5796-4AA6-A042-1C7CAEA7CA66}" destId="{5BA2062B-CCC4-4E9C-BFAA-62062FCA7C8F}" srcOrd="0" destOrd="0" presId="urn:microsoft.com/office/officeart/2005/8/layout/hierarchy6"/>
    <dgm:cxn modelId="{C41C5DD2-77FB-49BF-AB0F-E6AB594F4125}" srcId="{6F71A236-0EE0-498D-B109-6E48B83CDDA8}" destId="{0CFFCACD-FF8D-4C1D-BC80-42D74B92E108}" srcOrd="0" destOrd="0" parTransId="{FC3BA9AF-5796-4AA6-A042-1C7CAEA7CA66}" sibTransId="{F23E8BEB-D2F9-4726-BC52-0CD04C84A6F3}"/>
    <dgm:cxn modelId="{E1C66E56-4AFE-436B-A325-A209E4BF58D5}" type="presOf" srcId="{8FAC4693-C8FC-4EBF-B4AB-56B284E64FD3}" destId="{1C563C4C-F785-4A3E-9931-622EF5918242}" srcOrd="0" destOrd="0" presId="urn:microsoft.com/office/officeart/2005/8/layout/hierarchy6"/>
    <dgm:cxn modelId="{2CE855B3-9D21-4200-BD77-2CE370BEFE0F}" srcId="{0CFFCACD-FF8D-4C1D-BC80-42D74B92E108}" destId="{E8CBB6B8-41B2-4B1E-A40C-DEC0840A8010}" srcOrd="1" destOrd="0" parTransId="{8FAC4693-C8FC-4EBF-B4AB-56B284E64FD3}" sibTransId="{11789923-E4D1-488E-87BC-92923653BF30}"/>
    <dgm:cxn modelId="{ADBBEC85-F88E-479B-BE26-4A834403FD3B}" type="presOf" srcId="{E5698A4F-ADD6-43D2-85D7-AABF605732D9}" destId="{11B722D0-1E05-4DD5-8D91-33D496D030D8}" srcOrd="1" destOrd="0" presId="urn:microsoft.com/office/officeart/2005/8/layout/hierarchy6"/>
    <dgm:cxn modelId="{60036450-03EC-4ED0-92AE-5C07A3720E1C}" type="presOf" srcId="{0B51C599-0029-4612-8E26-70524ADA6ED7}" destId="{7A4470D7-3E3D-43F4-9D3E-2477A33A0474}" srcOrd="0" destOrd="0" presId="urn:microsoft.com/office/officeart/2005/8/layout/hierarchy6"/>
    <dgm:cxn modelId="{2DB87DD2-DC7C-4344-8B14-EF76997830FF}" type="presOf" srcId="{E5698A4F-ADD6-43D2-85D7-AABF605732D9}" destId="{2BCC8DAB-4310-4623-AF48-CE20FE5A2445}" srcOrd="0" destOrd="0" presId="urn:microsoft.com/office/officeart/2005/8/layout/hierarchy6"/>
    <dgm:cxn modelId="{5009F651-5348-4DE8-9B39-2B6B3C8031EF}" type="presParOf" srcId="{57B64421-980A-4D8B-81DF-2F076474B381}" destId="{3AB703C7-4679-47A8-8924-F9B668F1096C}" srcOrd="0" destOrd="0" presId="urn:microsoft.com/office/officeart/2005/8/layout/hierarchy6"/>
    <dgm:cxn modelId="{2104731B-1A0D-4437-A378-0E44E452E288}" type="presParOf" srcId="{3AB703C7-4679-47A8-8924-F9B668F1096C}" destId="{BB9F36E8-717F-4BBA-9652-7734123464CD}" srcOrd="0" destOrd="0" presId="urn:microsoft.com/office/officeart/2005/8/layout/hierarchy6"/>
    <dgm:cxn modelId="{9B10284E-674A-4A30-AC0F-2E12DFA4468F}" type="presParOf" srcId="{3AB703C7-4679-47A8-8924-F9B668F1096C}" destId="{81505818-8DBC-47B6-870E-93947A57FC10}" srcOrd="1" destOrd="0" presId="urn:microsoft.com/office/officeart/2005/8/layout/hierarchy6"/>
    <dgm:cxn modelId="{CAEE22A7-D3CC-493A-88F8-CA1A06C8620E}" type="presParOf" srcId="{81505818-8DBC-47B6-870E-93947A57FC10}" destId="{1AE18506-A962-43D6-BF5E-C902ED0BE5E4}" srcOrd="0" destOrd="0" presId="urn:microsoft.com/office/officeart/2005/8/layout/hierarchy6"/>
    <dgm:cxn modelId="{C9D4B87F-FC8C-4643-B9AA-07894802F797}" type="presParOf" srcId="{1AE18506-A962-43D6-BF5E-C902ED0BE5E4}" destId="{32E3E6AE-E203-4F1E-84D0-E30572A52DB5}" srcOrd="0" destOrd="0" presId="urn:microsoft.com/office/officeart/2005/8/layout/hierarchy6"/>
    <dgm:cxn modelId="{E16EFA2E-9348-4A92-943D-A7C342A76111}" type="presParOf" srcId="{1AE18506-A962-43D6-BF5E-C902ED0BE5E4}" destId="{42F77E83-0BED-45DC-8FE4-B057A12C4742}" srcOrd="1" destOrd="0" presId="urn:microsoft.com/office/officeart/2005/8/layout/hierarchy6"/>
    <dgm:cxn modelId="{965747FB-2C65-485A-B877-6E7B313916AF}" type="presParOf" srcId="{42F77E83-0BED-45DC-8FE4-B057A12C4742}" destId="{5BA2062B-CCC4-4E9C-BFAA-62062FCA7C8F}" srcOrd="0" destOrd="0" presId="urn:microsoft.com/office/officeart/2005/8/layout/hierarchy6"/>
    <dgm:cxn modelId="{ACF3B08B-E859-4812-BBB3-0A97D2A1ED56}" type="presParOf" srcId="{42F77E83-0BED-45DC-8FE4-B057A12C4742}" destId="{B3D9C71D-1F07-4956-B6DD-FC7A907B1EAA}" srcOrd="1" destOrd="0" presId="urn:microsoft.com/office/officeart/2005/8/layout/hierarchy6"/>
    <dgm:cxn modelId="{126A355E-2D47-4A05-9B17-7497532511F5}" type="presParOf" srcId="{B3D9C71D-1F07-4956-B6DD-FC7A907B1EAA}" destId="{F4402100-EDAC-4304-9245-FF2EC4029439}" srcOrd="0" destOrd="0" presId="urn:microsoft.com/office/officeart/2005/8/layout/hierarchy6"/>
    <dgm:cxn modelId="{8B6481F9-473A-4C34-941B-C4A950DFA883}" type="presParOf" srcId="{B3D9C71D-1F07-4956-B6DD-FC7A907B1EAA}" destId="{70E4CC7D-0E2C-4BF4-868E-567C4175677A}" srcOrd="1" destOrd="0" presId="urn:microsoft.com/office/officeart/2005/8/layout/hierarchy6"/>
    <dgm:cxn modelId="{7C729801-4795-4EBB-AB2D-C191107A5DE6}" type="presParOf" srcId="{70E4CC7D-0E2C-4BF4-868E-567C4175677A}" destId="{81EBEA0F-FDF8-47B7-9A4F-F83C65CBF58D}" srcOrd="0" destOrd="0" presId="urn:microsoft.com/office/officeart/2005/8/layout/hierarchy6"/>
    <dgm:cxn modelId="{72F520B0-95F0-4804-A5E7-1EDFCF471D1E}" type="presParOf" srcId="{70E4CC7D-0E2C-4BF4-868E-567C4175677A}" destId="{D1D21B63-E06A-40A6-9AE0-036B513D175F}" srcOrd="1" destOrd="0" presId="urn:microsoft.com/office/officeart/2005/8/layout/hierarchy6"/>
    <dgm:cxn modelId="{F6BC62F7-41DB-4826-B736-C69130D9E1C0}" type="presParOf" srcId="{D1D21B63-E06A-40A6-9AE0-036B513D175F}" destId="{E3743360-BF0D-487A-8B73-C81E74C8CA09}" srcOrd="0" destOrd="0" presId="urn:microsoft.com/office/officeart/2005/8/layout/hierarchy6"/>
    <dgm:cxn modelId="{869B12A9-536E-4A72-881F-D36CBB76B0B8}" type="presParOf" srcId="{D1D21B63-E06A-40A6-9AE0-036B513D175F}" destId="{E129D43C-9276-4355-9008-63ADFD5E8CC5}" srcOrd="1" destOrd="0" presId="urn:microsoft.com/office/officeart/2005/8/layout/hierarchy6"/>
    <dgm:cxn modelId="{F9579325-BA8D-47ED-8D53-2B1288E3FCA9}" type="presParOf" srcId="{70E4CC7D-0E2C-4BF4-868E-567C4175677A}" destId="{1C563C4C-F785-4A3E-9931-622EF5918242}" srcOrd="2" destOrd="0" presId="urn:microsoft.com/office/officeart/2005/8/layout/hierarchy6"/>
    <dgm:cxn modelId="{0693CC7C-BDAE-428B-A382-14C56A963CBB}" type="presParOf" srcId="{70E4CC7D-0E2C-4BF4-868E-567C4175677A}" destId="{29CD8D76-DE15-438D-9F06-959E56B50A92}" srcOrd="3" destOrd="0" presId="urn:microsoft.com/office/officeart/2005/8/layout/hierarchy6"/>
    <dgm:cxn modelId="{5854E9E3-169F-4D01-A798-C052487EAB98}" type="presParOf" srcId="{29CD8D76-DE15-438D-9F06-959E56B50A92}" destId="{4FEB2B5F-7517-4799-B63A-CEB31992A70A}" srcOrd="0" destOrd="0" presId="urn:microsoft.com/office/officeart/2005/8/layout/hierarchy6"/>
    <dgm:cxn modelId="{4C34C1C2-D137-4774-B4FF-50B7BFA8C2E6}" type="presParOf" srcId="{29CD8D76-DE15-438D-9F06-959E56B50A92}" destId="{FD35F734-B0F8-4F44-9837-F2353F0C1696}" srcOrd="1" destOrd="0" presId="urn:microsoft.com/office/officeart/2005/8/layout/hierarchy6"/>
    <dgm:cxn modelId="{ADF6DD34-4FFE-45D1-99AA-A578ABD409AD}" type="presParOf" srcId="{42F77E83-0BED-45DC-8FE4-B057A12C4742}" destId="{B4B18DE2-5F63-42EB-85BA-ACEB8A54AB9F}" srcOrd="2" destOrd="0" presId="urn:microsoft.com/office/officeart/2005/8/layout/hierarchy6"/>
    <dgm:cxn modelId="{68F83416-72AE-4675-A247-458A71194EF1}" type="presParOf" srcId="{42F77E83-0BED-45DC-8FE4-B057A12C4742}" destId="{66710D05-271B-468F-A8EE-1E1BB79750F4}" srcOrd="3" destOrd="0" presId="urn:microsoft.com/office/officeart/2005/8/layout/hierarchy6"/>
    <dgm:cxn modelId="{CB688F78-6364-4635-BC10-6892C4034173}" type="presParOf" srcId="{66710D05-271B-468F-A8EE-1E1BB79750F4}" destId="{4D91147A-4D37-492D-92F2-DFB49E0CCFA2}" srcOrd="0" destOrd="0" presId="urn:microsoft.com/office/officeart/2005/8/layout/hierarchy6"/>
    <dgm:cxn modelId="{86A179EA-D22B-4A00-85C9-FEA4D6C78524}" type="presParOf" srcId="{66710D05-271B-468F-A8EE-1E1BB79750F4}" destId="{7770C39E-F17A-498D-9E42-0111C9A18168}" srcOrd="1" destOrd="0" presId="urn:microsoft.com/office/officeart/2005/8/layout/hierarchy6"/>
    <dgm:cxn modelId="{48FF59F5-E6A3-4254-9740-C5D0E7663A8C}" type="presParOf" srcId="{7770C39E-F17A-498D-9E42-0111C9A18168}" destId="{7A4470D7-3E3D-43F4-9D3E-2477A33A0474}" srcOrd="0" destOrd="0" presId="urn:microsoft.com/office/officeart/2005/8/layout/hierarchy6"/>
    <dgm:cxn modelId="{700E7053-A373-469D-B76F-A49EF48186B5}" type="presParOf" srcId="{7770C39E-F17A-498D-9E42-0111C9A18168}" destId="{3CD07E52-C9B0-4E0B-9848-6DCC31A6BD48}" srcOrd="1" destOrd="0" presId="urn:microsoft.com/office/officeart/2005/8/layout/hierarchy6"/>
    <dgm:cxn modelId="{8A042DB3-CA66-4952-A6B4-78B400073B70}" type="presParOf" srcId="{3CD07E52-C9B0-4E0B-9848-6DCC31A6BD48}" destId="{125A1BE7-71C6-413F-9FE3-3CDA672BEFCF}" srcOrd="0" destOrd="0" presId="urn:microsoft.com/office/officeart/2005/8/layout/hierarchy6"/>
    <dgm:cxn modelId="{50B53A29-9AE1-4D0F-BCE9-36B8C1B5F275}" type="presParOf" srcId="{3CD07E52-C9B0-4E0B-9848-6DCC31A6BD48}" destId="{02E5CB05-F938-4C5E-86FA-1CEC806337E5}" srcOrd="1" destOrd="0" presId="urn:microsoft.com/office/officeart/2005/8/layout/hierarchy6"/>
    <dgm:cxn modelId="{B9FD714A-558B-4004-A9BF-4CFD726587BE}" type="presParOf" srcId="{57B64421-980A-4D8B-81DF-2F076474B381}" destId="{80249C73-0CDF-43B4-B3FD-EE34F5EC99B5}" srcOrd="1" destOrd="0" presId="urn:microsoft.com/office/officeart/2005/8/layout/hierarchy6"/>
    <dgm:cxn modelId="{81EDD643-566C-4FD4-B03D-0F715862A49A}" type="presParOf" srcId="{80249C73-0CDF-43B4-B3FD-EE34F5EC99B5}" destId="{D2628108-E095-4745-83FF-A9ACCB63E5A5}" srcOrd="0" destOrd="0" presId="urn:microsoft.com/office/officeart/2005/8/layout/hierarchy6"/>
    <dgm:cxn modelId="{AFCB693D-1222-4A86-81DF-953F91F676AD}" type="presParOf" srcId="{D2628108-E095-4745-83FF-A9ACCB63E5A5}" destId="{67CD8D99-F418-4AC5-9B9A-4E5971BDA0A9}" srcOrd="0" destOrd="0" presId="urn:microsoft.com/office/officeart/2005/8/layout/hierarchy6"/>
    <dgm:cxn modelId="{A11847DF-E3F5-430A-A221-BBA07BDD88ED}" type="presParOf" srcId="{D2628108-E095-4745-83FF-A9ACCB63E5A5}" destId="{7B794F4C-76A2-402A-AD04-EBD72A093B33}" srcOrd="1" destOrd="0" presId="urn:microsoft.com/office/officeart/2005/8/layout/hierarchy6"/>
    <dgm:cxn modelId="{68A24B72-3333-48BE-98AE-99046B2FF2BA}" type="presParOf" srcId="{80249C73-0CDF-43B4-B3FD-EE34F5EC99B5}" destId="{592BE0BF-49F1-4B03-B5E9-813BA717CDB8}" srcOrd="1" destOrd="0" presId="urn:microsoft.com/office/officeart/2005/8/layout/hierarchy6"/>
    <dgm:cxn modelId="{69E19E9E-82C1-46E6-8C13-64880DBDC6CF}" type="presParOf" srcId="{592BE0BF-49F1-4B03-B5E9-813BA717CDB8}" destId="{6ACB0373-E4AD-4175-BAF4-68F56FB6A6D3}" srcOrd="0" destOrd="0" presId="urn:microsoft.com/office/officeart/2005/8/layout/hierarchy6"/>
    <dgm:cxn modelId="{EAF532E9-A14C-4A77-A2F5-7D8BFD346263}" type="presParOf" srcId="{80249C73-0CDF-43B4-B3FD-EE34F5EC99B5}" destId="{E762736E-9ABD-4B5F-B978-1C05B39A5869}" srcOrd="2" destOrd="0" presId="urn:microsoft.com/office/officeart/2005/8/layout/hierarchy6"/>
    <dgm:cxn modelId="{DB5F2F29-C087-4366-9CDA-870B4FF34025}" type="presParOf" srcId="{E762736E-9ABD-4B5F-B978-1C05B39A5869}" destId="{6B2625F7-D8BD-44E8-8B54-01B51192DC69}" srcOrd="0" destOrd="0" presId="urn:microsoft.com/office/officeart/2005/8/layout/hierarchy6"/>
    <dgm:cxn modelId="{A0ACDD76-BE24-4E7F-8AEE-8022C57FF05C}" type="presParOf" srcId="{E762736E-9ABD-4B5F-B978-1C05B39A5869}" destId="{E11C3136-E378-4825-8418-BE0916995B5F}" srcOrd="1" destOrd="0" presId="urn:microsoft.com/office/officeart/2005/8/layout/hierarchy6"/>
    <dgm:cxn modelId="{8879EE23-B779-4790-BED6-4EAAEC87BA07}" type="presParOf" srcId="{80249C73-0CDF-43B4-B3FD-EE34F5EC99B5}" destId="{3CF17E01-668C-4645-BD0F-72A41B38AC7D}" srcOrd="3" destOrd="0" presId="urn:microsoft.com/office/officeart/2005/8/layout/hierarchy6"/>
    <dgm:cxn modelId="{E3CFB714-2389-44CC-88BB-277B8B5F70C3}" type="presParOf" srcId="{3CF17E01-668C-4645-BD0F-72A41B38AC7D}" destId="{01B0F5A0-77A7-46BB-9FC2-7239A4251E48}" srcOrd="0" destOrd="0" presId="urn:microsoft.com/office/officeart/2005/8/layout/hierarchy6"/>
    <dgm:cxn modelId="{D97F9DA7-B78C-499E-A8E0-B05EA90665C8}" type="presParOf" srcId="{80249C73-0CDF-43B4-B3FD-EE34F5EC99B5}" destId="{5A5CF5E7-9E68-484C-AD58-EEF837CCB468}" srcOrd="4" destOrd="0" presId="urn:microsoft.com/office/officeart/2005/8/layout/hierarchy6"/>
    <dgm:cxn modelId="{6AE34D00-3D79-449D-AE53-9D4E8C78F909}" type="presParOf" srcId="{5A5CF5E7-9E68-484C-AD58-EEF837CCB468}" destId="{2BCC8DAB-4310-4623-AF48-CE20FE5A2445}" srcOrd="0" destOrd="0" presId="urn:microsoft.com/office/officeart/2005/8/layout/hierarchy6"/>
    <dgm:cxn modelId="{27041269-D143-4B77-A948-A78A0242BA0F}" type="presParOf" srcId="{5A5CF5E7-9E68-484C-AD58-EEF837CCB468}" destId="{11B722D0-1E05-4DD5-8D91-33D496D030D8}"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520F74-E262-4609-81FF-AE0A2FED2F49}">
      <dsp:nvSpPr>
        <dsp:cNvPr id="0" name=""/>
        <dsp:cNvSpPr/>
      </dsp:nvSpPr>
      <dsp:spPr>
        <a:xfrm>
          <a:off x="1839" y="1518173"/>
          <a:ext cx="1752034" cy="1752034"/>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sp>
    <dsp:sp modelId="{80E08EC8-8C44-45E5-88F5-1E452EFAD50B}">
      <dsp:nvSpPr>
        <dsp:cNvPr id="0" name=""/>
        <dsp:cNvSpPr/>
      </dsp:nvSpPr>
      <dsp:spPr>
        <a:xfrm>
          <a:off x="208116" y="2087348"/>
          <a:ext cx="1909910" cy="343057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sv-SE" sz="1400" b="1" kern="1200" dirty="0"/>
            <a:t>Översyn (2018-2019)</a:t>
          </a:r>
        </a:p>
        <a:p>
          <a:pPr marL="114300" lvl="1" indent="-114300" algn="l" defTabSz="622300">
            <a:lnSpc>
              <a:spcPct val="90000"/>
            </a:lnSpc>
            <a:spcBef>
              <a:spcPct val="0"/>
            </a:spcBef>
            <a:spcAft>
              <a:spcPct val="15000"/>
            </a:spcAft>
            <a:buChar char="••"/>
          </a:pPr>
          <a:r>
            <a:rPr lang="sv-SE" sz="1400" kern="1200" dirty="0"/>
            <a:t>Utvärdera SU:s ekonomimodell och ekonomiadministrativa system tillsammans med arbets- och referensgrupper.</a:t>
          </a:r>
        </a:p>
        <a:p>
          <a:pPr marL="114300" lvl="1" indent="-114300" algn="l" defTabSz="622300">
            <a:lnSpc>
              <a:spcPct val="90000"/>
            </a:lnSpc>
            <a:spcBef>
              <a:spcPct val="0"/>
            </a:spcBef>
            <a:spcAft>
              <a:spcPct val="15000"/>
            </a:spcAft>
            <a:buChar char="••"/>
          </a:pPr>
          <a:r>
            <a:rPr lang="sv-SE" sz="1400" kern="1200" dirty="0"/>
            <a:t>Internremiss (90 % svarsfrekvens). I huvudsak instämde de svarande remissinstanserna till det som beskrevs i internremissen.</a:t>
          </a:r>
        </a:p>
      </dsp:txBody>
      <dsp:txXfrm>
        <a:off x="264055" y="2143287"/>
        <a:ext cx="1798032" cy="3318693"/>
      </dsp:txXfrm>
    </dsp:sp>
    <dsp:sp modelId="{61A7CB7A-721B-4747-A739-518586E830F1}">
      <dsp:nvSpPr>
        <dsp:cNvPr id="0" name=""/>
        <dsp:cNvSpPr/>
      </dsp:nvSpPr>
      <dsp:spPr>
        <a:xfrm rot="114818">
          <a:off x="2118881" y="2231264"/>
          <a:ext cx="365312" cy="420989"/>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sv-SE" sz="1800" kern="1200"/>
        </a:p>
      </dsp:txBody>
      <dsp:txXfrm>
        <a:off x="2118912" y="2313632"/>
        <a:ext cx="255718" cy="252593"/>
      </dsp:txXfrm>
    </dsp:sp>
    <dsp:sp modelId="{8BC8E6E8-2241-448D-87E7-F218E483BB7E}">
      <dsp:nvSpPr>
        <dsp:cNvPr id="0" name=""/>
        <dsp:cNvSpPr/>
      </dsp:nvSpPr>
      <dsp:spPr>
        <a:xfrm>
          <a:off x="2797042" y="1611566"/>
          <a:ext cx="1752034" cy="1752034"/>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3000" b="-3000"/>
          </a:stretch>
        </a:blipFill>
        <a:ln w="25400" cap="flat"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sp>
    <dsp:sp modelId="{230C6ADE-AAB8-413D-AF94-25EA361B0290}">
      <dsp:nvSpPr>
        <dsp:cNvPr id="0" name=""/>
        <dsp:cNvSpPr/>
      </dsp:nvSpPr>
      <dsp:spPr>
        <a:xfrm>
          <a:off x="3022916" y="2367525"/>
          <a:ext cx="1870717" cy="305700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sv-SE" sz="1400" b="1" kern="1200" dirty="0"/>
            <a:t>Upphandling (2020)</a:t>
          </a:r>
        </a:p>
        <a:p>
          <a:pPr marL="114300" lvl="1" indent="-114300" algn="l" defTabSz="622300">
            <a:lnSpc>
              <a:spcPct val="90000"/>
            </a:lnSpc>
            <a:spcBef>
              <a:spcPct val="0"/>
            </a:spcBef>
            <a:spcAft>
              <a:spcPct val="15000"/>
            </a:spcAft>
            <a:buChar char="••"/>
          </a:pPr>
          <a:r>
            <a:rPr lang="sv-SE" sz="1400" kern="1200" dirty="0"/>
            <a:t>Kravställning utifrån externa krav och interna behov utifrån internremissen.</a:t>
          </a:r>
        </a:p>
        <a:p>
          <a:pPr marL="114300" lvl="1" indent="-114300" algn="l" defTabSz="622300">
            <a:lnSpc>
              <a:spcPct val="90000"/>
            </a:lnSpc>
            <a:spcBef>
              <a:spcPct val="0"/>
            </a:spcBef>
            <a:spcAft>
              <a:spcPct val="15000"/>
            </a:spcAft>
            <a:buChar char="••"/>
          </a:pPr>
          <a:r>
            <a:rPr lang="sv-SE" sz="1400" kern="1200" dirty="0"/>
            <a:t>Upphandling av helhetslösning utifrån beslut av den strategiska styrgruppen.</a:t>
          </a:r>
        </a:p>
        <a:p>
          <a:pPr marL="114300" lvl="1" indent="-114300" algn="l" defTabSz="622300">
            <a:lnSpc>
              <a:spcPct val="90000"/>
            </a:lnSpc>
            <a:spcBef>
              <a:spcPct val="0"/>
            </a:spcBef>
            <a:spcAft>
              <a:spcPct val="15000"/>
            </a:spcAft>
            <a:buChar char="••"/>
          </a:pPr>
          <a:r>
            <a:rPr lang="sv-SE" sz="1400" kern="1200" dirty="0"/>
            <a:t>CGI vann upphandlingen och avtal skrevs i januari 2021.</a:t>
          </a:r>
        </a:p>
      </dsp:txBody>
      <dsp:txXfrm>
        <a:off x="3077707" y="2422316"/>
        <a:ext cx="1761135" cy="2947420"/>
      </dsp:txXfrm>
    </dsp:sp>
    <dsp:sp modelId="{D47D0126-3253-4256-8C4A-35960C7B5223}">
      <dsp:nvSpPr>
        <dsp:cNvPr id="0" name=""/>
        <dsp:cNvSpPr/>
      </dsp:nvSpPr>
      <dsp:spPr>
        <a:xfrm rot="71559">
          <a:off x="4916583" y="2306803"/>
          <a:ext cx="367626" cy="420989"/>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sv-SE" sz="1800" kern="1200"/>
        </a:p>
      </dsp:txBody>
      <dsp:txXfrm>
        <a:off x="4916595" y="2389853"/>
        <a:ext cx="257338" cy="252593"/>
      </dsp:txXfrm>
    </dsp:sp>
    <dsp:sp modelId="{159CD3E6-9B86-49B8-8F84-1D30BDAD0CDC}">
      <dsp:nvSpPr>
        <dsp:cNvPr id="0" name=""/>
        <dsp:cNvSpPr/>
      </dsp:nvSpPr>
      <dsp:spPr>
        <a:xfrm>
          <a:off x="5599209" y="1676408"/>
          <a:ext cx="2377003" cy="1752034"/>
        </a:xfrm>
        <a:prstGeom prst="roundRect">
          <a:avLst>
            <a:gd name="adj" fmla="val 10000"/>
          </a:avLst>
        </a:prstGeom>
        <a:blipFill>
          <a:blip xmlns:r="http://schemas.openxmlformats.org/officeDocument/2006/relationships" r:embed="rId3"/>
          <a:srcRect/>
          <a:stretch>
            <a:fillRect l="-75000" r="-75000"/>
          </a:stretch>
        </a:blipFill>
        <a:ln w="25400" cap="flat"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sp>
    <dsp:sp modelId="{FA0F5BC6-0A0D-401B-9544-39CE1E496017}">
      <dsp:nvSpPr>
        <dsp:cNvPr id="0" name=""/>
        <dsp:cNvSpPr/>
      </dsp:nvSpPr>
      <dsp:spPr>
        <a:xfrm>
          <a:off x="5726347" y="2765009"/>
          <a:ext cx="2609445" cy="253363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buNone/>
          </a:pPr>
          <a:r>
            <a:rPr lang="sv-SE" sz="1400" b="1" kern="1200" dirty="0"/>
            <a:t>Införande (2021-2022)</a:t>
          </a:r>
        </a:p>
        <a:p>
          <a:pPr marL="114300" lvl="1" indent="-114300" algn="l" defTabSz="622300">
            <a:lnSpc>
              <a:spcPct val="90000"/>
            </a:lnSpc>
            <a:spcBef>
              <a:spcPct val="0"/>
            </a:spcBef>
            <a:spcAft>
              <a:spcPct val="15000"/>
            </a:spcAft>
            <a:buChar char="••"/>
          </a:pPr>
          <a:r>
            <a:rPr lang="sv-SE" sz="1400" kern="1200" dirty="0"/>
            <a:t>Införandeplan SU och CGI för att sätta upp, implementera, testa och driftsätta nytt ekonomisystem utifrån SU:s ekonomimodell, behörigheter, integrationer m.m.</a:t>
          </a:r>
        </a:p>
        <a:p>
          <a:pPr marL="114300" lvl="1" indent="-114300" algn="l" defTabSz="622300">
            <a:lnSpc>
              <a:spcPct val="90000"/>
            </a:lnSpc>
            <a:spcBef>
              <a:spcPct val="0"/>
            </a:spcBef>
            <a:spcAft>
              <a:spcPct val="15000"/>
            </a:spcAft>
            <a:buChar char="••"/>
          </a:pPr>
          <a:r>
            <a:rPr lang="sv-SE" sz="1400" kern="1200" dirty="0"/>
            <a:t>”Utrullning” till hela SU av ekonomimodell och ekonomisystem.</a:t>
          </a:r>
        </a:p>
      </dsp:txBody>
      <dsp:txXfrm>
        <a:off x="5800555" y="2839217"/>
        <a:ext cx="2461029" cy="23852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CC8DAB-4310-4623-AF48-CE20FE5A2445}">
      <dsp:nvSpPr>
        <dsp:cNvPr id="0" name=""/>
        <dsp:cNvSpPr/>
      </dsp:nvSpPr>
      <dsp:spPr>
        <a:xfrm>
          <a:off x="0" y="1928323"/>
          <a:ext cx="5768890" cy="825539"/>
        </a:xfrm>
        <a:prstGeom prst="roundRect">
          <a:avLst>
            <a:gd name="adj" fmla="val 10000"/>
          </a:avLst>
        </a:prstGeom>
        <a:solidFill>
          <a:schemeClr val="accent1">
            <a:tint val="40000"/>
            <a:hueOff val="0"/>
            <a:satOff val="0"/>
            <a:lumOff val="0"/>
            <a:alphaOff val="0"/>
          </a:schemeClr>
        </a:solidFill>
        <a:ln w="25400">
          <a:solidFill>
            <a:srgbClr val="A0A18F"/>
          </a:solidFill>
        </a:ln>
        <a:effectLst/>
      </dsp:spPr>
      <dsp:style>
        <a:lnRef idx="0">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sv-SE" sz="1800" kern="1200" dirty="0">
              <a:solidFill>
                <a:schemeClr val="tx1"/>
              </a:solidFill>
            </a:rPr>
            <a:t>Institutions-</a:t>
          </a:r>
          <a:br>
            <a:rPr lang="sv-SE" sz="1800" kern="1200" dirty="0">
              <a:solidFill>
                <a:schemeClr val="tx1"/>
              </a:solidFill>
            </a:rPr>
          </a:br>
          <a:r>
            <a:rPr lang="sv-SE" sz="1800" kern="1200" dirty="0">
              <a:solidFill>
                <a:schemeClr val="tx1"/>
              </a:solidFill>
            </a:rPr>
            <a:t>gemensamma kostnader</a:t>
          </a:r>
        </a:p>
      </dsp:txBody>
      <dsp:txXfrm>
        <a:off x="0" y="1928323"/>
        <a:ext cx="1730667" cy="825539"/>
      </dsp:txXfrm>
    </dsp:sp>
    <dsp:sp modelId="{6B2625F7-D8BD-44E8-8B54-01B51192DC69}">
      <dsp:nvSpPr>
        <dsp:cNvPr id="0" name=""/>
        <dsp:cNvSpPr/>
      </dsp:nvSpPr>
      <dsp:spPr>
        <a:xfrm>
          <a:off x="0" y="964383"/>
          <a:ext cx="5768890" cy="825539"/>
        </a:xfrm>
        <a:prstGeom prst="roundRect">
          <a:avLst>
            <a:gd name="adj" fmla="val 10000"/>
          </a:avLst>
        </a:prstGeom>
        <a:solidFill>
          <a:schemeClr val="accent1">
            <a:tint val="40000"/>
            <a:hueOff val="0"/>
            <a:satOff val="0"/>
            <a:lumOff val="0"/>
            <a:alphaOff val="0"/>
          </a:schemeClr>
        </a:solidFill>
        <a:ln w="25400">
          <a:solidFill>
            <a:srgbClr val="A0A18F"/>
          </a:solidFill>
        </a:ln>
        <a:effectLst/>
      </dsp:spPr>
      <dsp:style>
        <a:lnRef idx="0">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sv-SE" sz="1800" kern="1200" dirty="0">
              <a:solidFill>
                <a:schemeClr val="tx1"/>
              </a:solidFill>
            </a:rPr>
            <a:t>Områdes-/fakultets-</a:t>
          </a:r>
          <a:br>
            <a:rPr lang="sv-SE" sz="1800" kern="1200" dirty="0">
              <a:solidFill>
                <a:schemeClr val="tx1"/>
              </a:solidFill>
            </a:rPr>
          </a:br>
          <a:r>
            <a:rPr lang="sv-SE" sz="1800" kern="1200" dirty="0">
              <a:solidFill>
                <a:schemeClr val="tx1"/>
              </a:solidFill>
            </a:rPr>
            <a:t>gemensamma kostnader</a:t>
          </a:r>
        </a:p>
      </dsp:txBody>
      <dsp:txXfrm>
        <a:off x="0" y="964383"/>
        <a:ext cx="1730667" cy="825539"/>
      </dsp:txXfrm>
    </dsp:sp>
    <dsp:sp modelId="{67CD8D99-F418-4AC5-9B9A-4E5971BDA0A9}">
      <dsp:nvSpPr>
        <dsp:cNvPr id="0" name=""/>
        <dsp:cNvSpPr/>
      </dsp:nvSpPr>
      <dsp:spPr>
        <a:xfrm>
          <a:off x="0" y="443"/>
          <a:ext cx="5768890" cy="825539"/>
        </a:xfrm>
        <a:prstGeom prst="roundRect">
          <a:avLst>
            <a:gd name="adj" fmla="val 10000"/>
          </a:avLst>
        </a:prstGeom>
        <a:solidFill>
          <a:srgbClr val="E0E1D4"/>
        </a:solidFill>
        <a:ln w="25400">
          <a:solidFill>
            <a:srgbClr val="A0A18F"/>
          </a:solidFill>
        </a:ln>
        <a:effectLst/>
      </dsp:spPr>
      <dsp:style>
        <a:lnRef idx="0">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sv-SE" sz="1800" kern="1200" dirty="0">
              <a:solidFill>
                <a:schemeClr val="tx1"/>
              </a:solidFill>
            </a:rPr>
            <a:t>Universitets-gemensamma kostnader</a:t>
          </a:r>
        </a:p>
      </dsp:txBody>
      <dsp:txXfrm>
        <a:off x="0" y="443"/>
        <a:ext cx="1730667" cy="825539"/>
      </dsp:txXfrm>
    </dsp:sp>
    <dsp:sp modelId="{32E3E6AE-E203-4F1E-84D0-E30572A52DB5}">
      <dsp:nvSpPr>
        <dsp:cNvPr id="0" name=""/>
        <dsp:cNvSpPr/>
      </dsp:nvSpPr>
      <dsp:spPr>
        <a:xfrm>
          <a:off x="3510439" y="69643"/>
          <a:ext cx="1038006" cy="6920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sv-SE" sz="1000" kern="1200" dirty="0"/>
            <a:t>Universitet</a:t>
          </a:r>
        </a:p>
        <a:p>
          <a:pPr lvl="0" algn="ctr" defTabSz="444500">
            <a:lnSpc>
              <a:spcPct val="90000"/>
            </a:lnSpc>
            <a:spcBef>
              <a:spcPct val="0"/>
            </a:spcBef>
            <a:spcAft>
              <a:spcPct val="35000"/>
            </a:spcAft>
          </a:pPr>
          <a:r>
            <a:rPr lang="sv-SE" sz="1000" kern="1200" dirty="0"/>
            <a:t>UGA/FUF</a:t>
          </a:r>
        </a:p>
      </dsp:txBody>
      <dsp:txXfrm>
        <a:off x="3530707" y="89911"/>
        <a:ext cx="997470" cy="651468"/>
      </dsp:txXfrm>
    </dsp:sp>
    <dsp:sp modelId="{5BA2062B-CCC4-4E9C-BFAA-62062FCA7C8F}">
      <dsp:nvSpPr>
        <dsp:cNvPr id="0" name=""/>
        <dsp:cNvSpPr/>
      </dsp:nvSpPr>
      <dsp:spPr>
        <a:xfrm>
          <a:off x="3017386" y="761647"/>
          <a:ext cx="1012055" cy="276801"/>
        </a:xfrm>
        <a:custGeom>
          <a:avLst/>
          <a:gdLst/>
          <a:ahLst/>
          <a:cxnLst/>
          <a:rect l="0" t="0" r="0" b="0"/>
          <a:pathLst>
            <a:path>
              <a:moveTo>
                <a:pt x="1012055" y="0"/>
              </a:moveTo>
              <a:lnTo>
                <a:pt x="1012055" y="138400"/>
              </a:lnTo>
              <a:lnTo>
                <a:pt x="0" y="138400"/>
              </a:lnTo>
              <a:lnTo>
                <a:pt x="0" y="276801"/>
              </a:lnTo>
            </a:path>
          </a:pathLst>
        </a:custGeom>
        <a:noFill/>
        <a:ln w="25400" cap="flat" cmpd="sng" algn="ctr">
          <a:solidFill>
            <a:srgbClr val="818554"/>
          </a:solidFill>
          <a:prstDash val="solid"/>
        </a:ln>
        <a:effectLst/>
      </dsp:spPr>
      <dsp:style>
        <a:lnRef idx="2">
          <a:scrgbClr r="0" g="0" b="0"/>
        </a:lnRef>
        <a:fillRef idx="0">
          <a:scrgbClr r="0" g="0" b="0"/>
        </a:fillRef>
        <a:effectRef idx="0">
          <a:scrgbClr r="0" g="0" b="0"/>
        </a:effectRef>
        <a:fontRef idx="minor"/>
      </dsp:style>
    </dsp:sp>
    <dsp:sp modelId="{F4402100-EDAC-4304-9245-FF2EC4029439}">
      <dsp:nvSpPr>
        <dsp:cNvPr id="0" name=""/>
        <dsp:cNvSpPr/>
      </dsp:nvSpPr>
      <dsp:spPr>
        <a:xfrm>
          <a:off x="2498383" y="1038449"/>
          <a:ext cx="1038006" cy="6920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sv-SE" sz="1000" kern="1200" dirty="0"/>
            <a:t>Område/fakultet</a:t>
          </a:r>
        </a:p>
        <a:p>
          <a:pPr lvl="0" algn="ctr" defTabSz="444500">
            <a:lnSpc>
              <a:spcPct val="90000"/>
            </a:lnSpc>
            <a:spcBef>
              <a:spcPct val="0"/>
            </a:spcBef>
            <a:spcAft>
              <a:spcPct val="35000"/>
            </a:spcAft>
          </a:pPr>
          <a:r>
            <a:rPr lang="sv-SE" sz="1000" kern="1200" dirty="0"/>
            <a:t>UGA/FUF</a:t>
          </a:r>
        </a:p>
      </dsp:txBody>
      <dsp:txXfrm>
        <a:off x="2518651" y="1058717"/>
        <a:ext cx="997470" cy="651468"/>
      </dsp:txXfrm>
    </dsp:sp>
    <dsp:sp modelId="{81EBEA0F-FDF8-47B7-9A4F-F83C65CBF58D}">
      <dsp:nvSpPr>
        <dsp:cNvPr id="0" name=""/>
        <dsp:cNvSpPr/>
      </dsp:nvSpPr>
      <dsp:spPr>
        <a:xfrm>
          <a:off x="2342682" y="1730453"/>
          <a:ext cx="674703" cy="276801"/>
        </a:xfrm>
        <a:custGeom>
          <a:avLst/>
          <a:gdLst/>
          <a:ahLst/>
          <a:cxnLst/>
          <a:rect l="0" t="0" r="0" b="0"/>
          <a:pathLst>
            <a:path>
              <a:moveTo>
                <a:pt x="674703" y="0"/>
              </a:moveTo>
              <a:lnTo>
                <a:pt x="674703" y="138400"/>
              </a:lnTo>
              <a:lnTo>
                <a:pt x="0" y="138400"/>
              </a:lnTo>
              <a:lnTo>
                <a:pt x="0" y="2768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743360-BF0D-487A-8B73-C81E74C8CA09}">
      <dsp:nvSpPr>
        <dsp:cNvPr id="0" name=""/>
        <dsp:cNvSpPr/>
      </dsp:nvSpPr>
      <dsp:spPr>
        <a:xfrm>
          <a:off x="1823679" y="2007255"/>
          <a:ext cx="1038006" cy="6920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sv-SE" sz="1000" kern="1200" dirty="0"/>
            <a:t>Institution</a:t>
          </a:r>
        </a:p>
        <a:p>
          <a:pPr lvl="0" algn="ctr" defTabSz="444500">
            <a:lnSpc>
              <a:spcPct val="90000"/>
            </a:lnSpc>
            <a:spcBef>
              <a:spcPct val="0"/>
            </a:spcBef>
            <a:spcAft>
              <a:spcPct val="35000"/>
            </a:spcAft>
          </a:pPr>
          <a:r>
            <a:rPr lang="sv-SE" sz="1000" kern="1200" dirty="0"/>
            <a:t>UGA/FUF</a:t>
          </a:r>
        </a:p>
      </dsp:txBody>
      <dsp:txXfrm>
        <a:off x="1843947" y="2027523"/>
        <a:ext cx="997470" cy="651468"/>
      </dsp:txXfrm>
    </dsp:sp>
    <dsp:sp modelId="{1C563C4C-F785-4A3E-9931-622EF5918242}">
      <dsp:nvSpPr>
        <dsp:cNvPr id="0" name=""/>
        <dsp:cNvSpPr/>
      </dsp:nvSpPr>
      <dsp:spPr>
        <a:xfrm>
          <a:off x="3017386" y="1730453"/>
          <a:ext cx="674703" cy="276801"/>
        </a:xfrm>
        <a:custGeom>
          <a:avLst/>
          <a:gdLst/>
          <a:ahLst/>
          <a:cxnLst/>
          <a:rect l="0" t="0" r="0" b="0"/>
          <a:pathLst>
            <a:path>
              <a:moveTo>
                <a:pt x="0" y="0"/>
              </a:moveTo>
              <a:lnTo>
                <a:pt x="0" y="138400"/>
              </a:lnTo>
              <a:lnTo>
                <a:pt x="674703" y="138400"/>
              </a:lnTo>
              <a:lnTo>
                <a:pt x="674703" y="2768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EB2B5F-7517-4799-B63A-CEB31992A70A}">
      <dsp:nvSpPr>
        <dsp:cNvPr id="0" name=""/>
        <dsp:cNvSpPr/>
      </dsp:nvSpPr>
      <dsp:spPr>
        <a:xfrm>
          <a:off x="3173087" y="2007255"/>
          <a:ext cx="1038006" cy="6920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sv-SE" sz="1000" kern="1200" dirty="0"/>
            <a:t>Institution</a:t>
          </a:r>
        </a:p>
        <a:p>
          <a:pPr lvl="0" algn="ctr" defTabSz="444500">
            <a:lnSpc>
              <a:spcPct val="90000"/>
            </a:lnSpc>
            <a:spcBef>
              <a:spcPct val="0"/>
            </a:spcBef>
            <a:spcAft>
              <a:spcPct val="35000"/>
            </a:spcAft>
          </a:pPr>
          <a:r>
            <a:rPr lang="sv-SE" sz="1000" kern="1200" dirty="0"/>
            <a:t>UGA/FUF</a:t>
          </a:r>
        </a:p>
      </dsp:txBody>
      <dsp:txXfrm>
        <a:off x="3193355" y="2027523"/>
        <a:ext cx="997470" cy="651468"/>
      </dsp:txXfrm>
    </dsp:sp>
    <dsp:sp modelId="{B4B18DE2-5F63-42EB-85BA-ACEB8A54AB9F}">
      <dsp:nvSpPr>
        <dsp:cNvPr id="0" name=""/>
        <dsp:cNvSpPr/>
      </dsp:nvSpPr>
      <dsp:spPr>
        <a:xfrm>
          <a:off x="4029442" y="761647"/>
          <a:ext cx="1012055" cy="276801"/>
        </a:xfrm>
        <a:custGeom>
          <a:avLst/>
          <a:gdLst/>
          <a:ahLst/>
          <a:cxnLst/>
          <a:rect l="0" t="0" r="0" b="0"/>
          <a:pathLst>
            <a:path>
              <a:moveTo>
                <a:pt x="0" y="0"/>
              </a:moveTo>
              <a:lnTo>
                <a:pt x="0" y="138400"/>
              </a:lnTo>
              <a:lnTo>
                <a:pt x="1012055" y="138400"/>
              </a:lnTo>
              <a:lnTo>
                <a:pt x="1012055" y="2768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91147A-4D37-492D-92F2-DFB49E0CCFA2}">
      <dsp:nvSpPr>
        <dsp:cNvPr id="0" name=""/>
        <dsp:cNvSpPr/>
      </dsp:nvSpPr>
      <dsp:spPr>
        <a:xfrm>
          <a:off x="4522495" y="1038449"/>
          <a:ext cx="1038006" cy="6920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sv-SE" sz="1000" kern="1200" dirty="0"/>
            <a:t>Område/fakultet</a:t>
          </a:r>
        </a:p>
        <a:p>
          <a:pPr lvl="0" algn="ctr" defTabSz="444500">
            <a:lnSpc>
              <a:spcPct val="90000"/>
            </a:lnSpc>
            <a:spcBef>
              <a:spcPct val="0"/>
            </a:spcBef>
            <a:spcAft>
              <a:spcPct val="35000"/>
            </a:spcAft>
          </a:pPr>
          <a:r>
            <a:rPr lang="sv-SE" sz="1000" kern="1200" dirty="0"/>
            <a:t>UGA/FUF</a:t>
          </a:r>
        </a:p>
      </dsp:txBody>
      <dsp:txXfrm>
        <a:off x="4542763" y="1058717"/>
        <a:ext cx="997470" cy="651468"/>
      </dsp:txXfrm>
    </dsp:sp>
    <dsp:sp modelId="{7A4470D7-3E3D-43F4-9D3E-2477A33A0474}">
      <dsp:nvSpPr>
        <dsp:cNvPr id="0" name=""/>
        <dsp:cNvSpPr/>
      </dsp:nvSpPr>
      <dsp:spPr>
        <a:xfrm>
          <a:off x="4995778" y="1730453"/>
          <a:ext cx="91440" cy="276801"/>
        </a:xfrm>
        <a:custGeom>
          <a:avLst/>
          <a:gdLst/>
          <a:ahLst/>
          <a:cxnLst/>
          <a:rect l="0" t="0" r="0" b="0"/>
          <a:pathLst>
            <a:path>
              <a:moveTo>
                <a:pt x="45720" y="0"/>
              </a:moveTo>
              <a:lnTo>
                <a:pt x="45720" y="2768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5A1BE7-71C6-413F-9FE3-3CDA672BEFCF}">
      <dsp:nvSpPr>
        <dsp:cNvPr id="0" name=""/>
        <dsp:cNvSpPr/>
      </dsp:nvSpPr>
      <dsp:spPr>
        <a:xfrm>
          <a:off x="4522495" y="2007255"/>
          <a:ext cx="1038006" cy="6920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sv-SE" sz="1000" kern="1200" dirty="0"/>
            <a:t>Institution</a:t>
          </a:r>
        </a:p>
        <a:p>
          <a:pPr lvl="0" algn="ctr" defTabSz="444500">
            <a:lnSpc>
              <a:spcPct val="90000"/>
            </a:lnSpc>
            <a:spcBef>
              <a:spcPct val="0"/>
            </a:spcBef>
            <a:spcAft>
              <a:spcPct val="35000"/>
            </a:spcAft>
          </a:pPr>
          <a:r>
            <a:rPr lang="sv-SE" sz="1000" kern="1200" dirty="0"/>
            <a:t>UGA/FUF</a:t>
          </a:r>
        </a:p>
      </dsp:txBody>
      <dsp:txXfrm>
        <a:off x="4542763" y="2027523"/>
        <a:ext cx="997470" cy="65146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6A891900-397A-4072-9D28-CC77BB5A4228}"/>
              </a:ext>
            </a:extLst>
          </p:cNvPr>
          <p:cNvSpPr>
            <a:spLocks noGrp="1"/>
          </p:cNvSpPr>
          <p:nvPr>
            <p:ph type="hdr" sz="quarter"/>
          </p:nvPr>
        </p:nvSpPr>
        <p:spPr>
          <a:xfrm>
            <a:off x="0" y="0"/>
            <a:ext cx="2944813" cy="498475"/>
          </a:xfrm>
          <a:prstGeom prst="rect">
            <a:avLst/>
          </a:prstGeom>
        </p:spPr>
        <p:txBody>
          <a:bodyPr vert="horz" lIns="91440" tIns="45720" rIns="91440" bIns="45720" rtlCol="0"/>
          <a:lstStyle>
            <a:lvl1pPr algn="l" eaLnBrk="1" hangingPunct="1">
              <a:defRPr sz="1200">
                <a:latin typeface="Arial" panose="020B0604020202020204" pitchFamily="34" charset="0"/>
              </a:defRPr>
            </a:lvl1pPr>
          </a:lstStyle>
          <a:p>
            <a:pPr>
              <a:defRPr/>
            </a:pPr>
            <a:endParaRPr lang="sv-SE"/>
          </a:p>
        </p:txBody>
      </p:sp>
      <p:sp>
        <p:nvSpPr>
          <p:cNvPr id="3" name="Platshållare för datum 2">
            <a:extLst>
              <a:ext uri="{FF2B5EF4-FFF2-40B4-BE49-F238E27FC236}">
                <a16:creationId xmlns:a16="http://schemas.microsoft.com/office/drawing/2014/main" id="{1DC124D1-A630-4FBA-A126-0F1F8F15DF01}"/>
              </a:ext>
            </a:extLst>
          </p:cNvPr>
          <p:cNvSpPr>
            <a:spLocks noGrp="1"/>
          </p:cNvSpPr>
          <p:nvPr>
            <p:ph type="dt" sz="quarter" idx="1"/>
          </p:nvPr>
        </p:nvSpPr>
        <p:spPr>
          <a:xfrm>
            <a:off x="3848100" y="0"/>
            <a:ext cx="2944813" cy="498475"/>
          </a:xfrm>
          <a:prstGeom prst="rect">
            <a:avLst/>
          </a:prstGeom>
        </p:spPr>
        <p:txBody>
          <a:bodyPr vert="horz" lIns="91440" tIns="45720" rIns="91440" bIns="45720" rtlCol="0"/>
          <a:lstStyle>
            <a:lvl1pPr algn="r" eaLnBrk="1" hangingPunct="1">
              <a:defRPr sz="1200">
                <a:latin typeface="Arial" panose="020B0604020202020204" pitchFamily="34" charset="0"/>
              </a:defRPr>
            </a:lvl1pPr>
          </a:lstStyle>
          <a:p>
            <a:pPr>
              <a:defRPr/>
            </a:pPr>
            <a:fld id="{4A094C41-8A33-43DD-8738-12043185392A}" type="datetimeFigureOut">
              <a:rPr lang="sv-SE"/>
              <a:pPr>
                <a:defRPr/>
              </a:pPr>
              <a:t>2021-04-13</a:t>
            </a:fld>
            <a:endParaRPr lang="sv-SE"/>
          </a:p>
        </p:txBody>
      </p:sp>
      <p:sp>
        <p:nvSpPr>
          <p:cNvPr id="4" name="Platshållare för sidfot 3">
            <a:extLst>
              <a:ext uri="{FF2B5EF4-FFF2-40B4-BE49-F238E27FC236}">
                <a16:creationId xmlns:a16="http://schemas.microsoft.com/office/drawing/2014/main" id="{DCF13182-6255-41F2-9AB1-857B9BF6C160}"/>
              </a:ext>
            </a:extLst>
          </p:cNvPr>
          <p:cNvSpPr>
            <a:spLocks noGrp="1"/>
          </p:cNvSpPr>
          <p:nvPr>
            <p:ph type="ftr" sz="quarter" idx="2"/>
          </p:nvPr>
        </p:nvSpPr>
        <p:spPr>
          <a:xfrm>
            <a:off x="0" y="9432925"/>
            <a:ext cx="2944813" cy="498475"/>
          </a:xfrm>
          <a:prstGeom prst="rect">
            <a:avLst/>
          </a:prstGeom>
        </p:spPr>
        <p:txBody>
          <a:bodyPr vert="horz" lIns="91440" tIns="45720" rIns="91440" bIns="45720" rtlCol="0" anchor="b"/>
          <a:lstStyle>
            <a:lvl1pPr algn="l" eaLnBrk="1" hangingPunct="1">
              <a:defRPr sz="1200">
                <a:latin typeface="Arial" panose="020B0604020202020204" pitchFamily="34" charset="0"/>
              </a:defRPr>
            </a:lvl1pPr>
          </a:lstStyle>
          <a:p>
            <a:pPr>
              <a:defRPr/>
            </a:pPr>
            <a:endParaRPr lang="sv-SE"/>
          </a:p>
        </p:txBody>
      </p:sp>
      <p:sp>
        <p:nvSpPr>
          <p:cNvPr id="5" name="Platshållare för bildnummer 4">
            <a:extLst>
              <a:ext uri="{FF2B5EF4-FFF2-40B4-BE49-F238E27FC236}">
                <a16:creationId xmlns:a16="http://schemas.microsoft.com/office/drawing/2014/main" id="{86B55B02-DC10-4FEB-8CA5-1FEC0372B451}"/>
              </a:ext>
            </a:extLst>
          </p:cNvPr>
          <p:cNvSpPr>
            <a:spLocks noGrp="1"/>
          </p:cNvSpPr>
          <p:nvPr>
            <p:ph type="sldNum" sz="quarter" idx="3"/>
          </p:nvPr>
        </p:nvSpPr>
        <p:spPr>
          <a:xfrm>
            <a:off x="3848100" y="9432925"/>
            <a:ext cx="2944813" cy="4984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1620881-23DE-40C8-BB0A-FA9704ABDC5C}" type="slidenum">
              <a:rPr lang="sv-SE" altLang="sv-SE"/>
              <a:pPr>
                <a:defRPr/>
              </a:pPr>
              <a:t>‹#›</a:t>
            </a:fld>
            <a:endParaRPr lang="sv-SE" altLang="sv-S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0AEC800-3CD6-4DA1-B1BD-857BC8790640}"/>
              </a:ext>
            </a:extLst>
          </p:cNvPr>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sv-SE"/>
          </a:p>
        </p:txBody>
      </p:sp>
      <p:sp>
        <p:nvSpPr>
          <p:cNvPr id="4099" name="Rectangle 3">
            <a:extLst>
              <a:ext uri="{FF2B5EF4-FFF2-40B4-BE49-F238E27FC236}">
                <a16:creationId xmlns:a16="http://schemas.microsoft.com/office/drawing/2014/main" id="{52E20675-3DCB-4233-8D93-AD5574B2347A}"/>
              </a:ext>
            </a:extLst>
          </p:cNvPr>
          <p:cNvSpPr>
            <a:spLocks noGrp="1" noChangeArrowheads="1"/>
          </p:cNvSpPr>
          <p:nvPr>
            <p:ph type="dt" idx="1"/>
          </p:nvPr>
        </p:nvSpPr>
        <p:spPr bwMode="auto">
          <a:xfrm>
            <a:off x="384810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sv-SE"/>
          </a:p>
        </p:txBody>
      </p:sp>
      <p:sp>
        <p:nvSpPr>
          <p:cNvPr id="24580" name="Rectangle 4">
            <a:extLst>
              <a:ext uri="{FF2B5EF4-FFF2-40B4-BE49-F238E27FC236}">
                <a16:creationId xmlns:a16="http://schemas.microsoft.com/office/drawing/2014/main" id="{0C1CCBEF-A5C9-4A80-9BB0-09860BFF677C}"/>
              </a:ext>
            </a:extLst>
          </p:cNvPr>
          <p:cNvSpPr>
            <a:spLocks noGrp="1" noRot="1" noChangeAspect="1" noChangeArrowheads="1" noTextEdit="1"/>
          </p:cNvSpPr>
          <p:nvPr>
            <p:ph type="sldImg" idx="2"/>
          </p:nvPr>
        </p:nvSpPr>
        <p:spPr bwMode="auto">
          <a:xfrm>
            <a:off x="914400" y="744538"/>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45814584-62EE-4B5D-8A0E-4C98FE55AD44}"/>
              </a:ext>
            </a:extLst>
          </p:cNvPr>
          <p:cNvSpPr>
            <a:spLocks noGrp="1" noChangeArrowheads="1"/>
          </p:cNvSpPr>
          <p:nvPr>
            <p:ph type="body" sz="quarter" idx="3"/>
          </p:nvPr>
        </p:nvSpPr>
        <p:spPr bwMode="auto">
          <a:xfrm>
            <a:off x="679450" y="4716463"/>
            <a:ext cx="5435600" cy="4470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4102" name="Rectangle 6">
            <a:extLst>
              <a:ext uri="{FF2B5EF4-FFF2-40B4-BE49-F238E27FC236}">
                <a16:creationId xmlns:a16="http://schemas.microsoft.com/office/drawing/2014/main" id="{02E6CA1F-CCB8-411E-8C6B-E355E3EF2546}"/>
              </a:ext>
            </a:extLst>
          </p:cNvPr>
          <p:cNvSpPr>
            <a:spLocks noGrp="1" noChangeArrowheads="1"/>
          </p:cNvSpPr>
          <p:nvPr>
            <p:ph type="ftr" sz="quarter" idx="4"/>
          </p:nvPr>
        </p:nvSpPr>
        <p:spPr bwMode="auto">
          <a:xfrm>
            <a:off x="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sv-SE"/>
          </a:p>
        </p:txBody>
      </p:sp>
      <p:sp>
        <p:nvSpPr>
          <p:cNvPr id="4103" name="Rectangle 7">
            <a:extLst>
              <a:ext uri="{FF2B5EF4-FFF2-40B4-BE49-F238E27FC236}">
                <a16:creationId xmlns:a16="http://schemas.microsoft.com/office/drawing/2014/main" id="{7563A2CC-F0D9-4D0C-8CF7-E0CC490BAE55}"/>
              </a:ext>
            </a:extLst>
          </p:cNvPr>
          <p:cNvSpPr>
            <a:spLocks noGrp="1" noChangeArrowheads="1"/>
          </p:cNvSpPr>
          <p:nvPr>
            <p:ph type="sldNum" sz="quarter" idx="5"/>
          </p:nvPr>
        </p:nvSpPr>
        <p:spPr bwMode="auto">
          <a:xfrm>
            <a:off x="384810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286687C-08D8-46E2-97FA-3BDFC42D7E78}" type="slidenum">
              <a:rPr lang="sv-SE" altLang="sv-SE"/>
              <a:pPr>
                <a:defRPr/>
              </a:pPr>
              <a:t>‹#›</a:t>
            </a:fld>
            <a:endParaRPr lang="sv-SE" alt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Platshållare för bildobjekt 1">
            <a:extLst>
              <a:ext uri="{FF2B5EF4-FFF2-40B4-BE49-F238E27FC236}">
                <a16:creationId xmlns:a16="http://schemas.microsoft.com/office/drawing/2014/main" id="{1B4932A3-8142-42E0-81BA-042C5F6BA1B4}"/>
              </a:ext>
            </a:extLst>
          </p:cNvPr>
          <p:cNvSpPr>
            <a:spLocks noGrp="1" noRot="1" noChangeAspect="1" noChangeArrowheads="1" noTextEdit="1"/>
          </p:cNvSpPr>
          <p:nvPr>
            <p:ph type="sldImg"/>
          </p:nvPr>
        </p:nvSpPr>
        <p:spPr>
          <a:ln/>
        </p:spPr>
      </p:sp>
      <p:sp>
        <p:nvSpPr>
          <p:cNvPr id="27651" name="Platshållare för anteckningar 2">
            <a:extLst>
              <a:ext uri="{FF2B5EF4-FFF2-40B4-BE49-F238E27FC236}">
                <a16:creationId xmlns:a16="http://schemas.microsoft.com/office/drawing/2014/main" id="{E8829522-AD2D-4A0B-A8C2-86158207DC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sv-SE">
              <a:latin typeface="Arial" panose="020B0604020202020204" pitchFamily="34" charset="0"/>
            </a:endParaRPr>
          </a:p>
        </p:txBody>
      </p:sp>
      <p:sp>
        <p:nvSpPr>
          <p:cNvPr id="27652" name="Platshållare för bildnummer 3">
            <a:extLst>
              <a:ext uri="{FF2B5EF4-FFF2-40B4-BE49-F238E27FC236}">
                <a16:creationId xmlns:a16="http://schemas.microsoft.com/office/drawing/2014/main" id="{3193955A-23F1-4206-B1F3-70FA9C70B0E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6324A7-56B0-4354-915B-5E2854405A1E}" type="slidenum">
              <a:rPr lang="sv-SE" altLang="sv-SE" smtClean="0"/>
              <a:pPr/>
              <a:t>1</a:t>
            </a:fld>
            <a:endParaRPr lang="sv-SE" altLang="sv-S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Platshållare för bildobjekt 1">
            <a:extLst>
              <a:ext uri="{FF2B5EF4-FFF2-40B4-BE49-F238E27FC236}">
                <a16:creationId xmlns:a16="http://schemas.microsoft.com/office/drawing/2014/main" id="{CD867DE6-EAED-4BBF-9029-F10028F5AC7C}"/>
              </a:ext>
            </a:extLst>
          </p:cNvPr>
          <p:cNvSpPr>
            <a:spLocks noGrp="1" noRot="1" noChangeAspect="1" noChangeArrowheads="1" noTextEdit="1"/>
          </p:cNvSpPr>
          <p:nvPr>
            <p:ph type="sldImg"/>
          </p:nvPr>
        </p:nvSpPr>
        <p:spPr>
          <a:ln/>
        </p:spPr>
      </p:sp>
      <p:sp>
        <p:nvSpPr>
          <p:cNvPr id="29699" name="Platshållare för anteckningar 2">
            <a:extLst>
              <a:ext uri="{FF2B5EF4-FFF2-40B4-BE49-F238E27FC236}">
                <a16:creationId xmlns:a16="http://schemas.microsoft.com/office/drawing/2014/main" id="{0DC05B14-6AD1-4373-9574-8FBC000CDCF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a:latin typeface="Arial" panose="020B0604020202020204" pitchFamily="34" charset="0"/>
            </a:endParaRPr>
          </a:p>
        </p:txBody>
      </p:sp>
      <p:sp>
        <p:nvSpPr>
          <p:cNvPr id="29700" name="Platshållare för bildnummer 3">
            <a:extLst>
              <a:ext uri="{FF2B5EF4-FFF2-40B4-BE49-F238E27FC236}">
                <a16:creationId xmlns:a16="http://schemas.microsoft.com/office/drawing/2014/main" id="{2BE1EB81-AF40-4D79-B164-1026F6D5C6B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D22E907-5A9E-4EA5-9959-E4556E004E1B}" type="slidenum">
              <a:rPr lang="sv-SE" altLang="sv-SE" smtClean="0"/>
              <a:pPr/>
              <a:t>2</a:t>
            </a:fld>
            <a:endParaRPr lang="sv-SE" altLang="sv-S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Pia och Karolina välkomnar </a:t>
            </a:r>
            <a:r>
              <a:rPr lang="sv-SE" altLang="en-US">
                <a:latin typeface="Arial" panose="020B0604020202020204" pitchFamily="34" charset="0"/>
              </a:rPr>
              <a:t>samt går igenom agendan</a:t>
            </a:r>
          </a:p>
          <a:p>
            <a:endParaRPr lang="sv-SE" altLang="en-US" dirty="0">
              <a:latin typeface="Arial" panose="020B0604020202020204" pitchFamily="34" charset="0"/>
            </a:endParaRPr>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9F9E898-6ABD-4AB0-B249-955366A1888D}" type="slidenum">
              <a:rPr lang="sv-SE" altLang="en-US" smtClean="0"/>
              <a:pPr/>
              <a:t>3</a:t>
            </a:fld>
            <a:endParaRPr lang="sv-SE" altLang="en-US"/>
          </a:p>
        </p:txBody>
      </p:sp>
    </p:spTree>
    <p:extLst>
      <p:ext uri="{BB962C8B-B14F-4D97-AF65-F5344CB8AC3E}">
        <p14:creationId xmlns:p14="http://schemas.microsoft.com/office/powerpoint/2010/main" val="3029635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Platshållare för bildobjekt 1">
            <a:extLst>
              <a:ext uri="{FF2B5EF4-FFF2-40B4-BE49-F238E27FC236}">
                <a16:creationId xmlns:a16="http://schemas.microsoft.com/office/drawing/2014/main" id="{A35D17C3-B938-434B-A3C5-C030643221B1}"/>
              </a:ext>
            </a:extLst>
          </p:cNvPr>
          <p:cNvSpPr>
            <a:spLocks noGrp="1" noRot="1" noChangeAspect="1" noChangeArrowheads="1" noTextEdit="1"/>
          </p:cNvSpPr>
          <p:nvPr>
            <p:ph type="sldImg"/>
          </p:nvPr>
        </p:nvSpPr>
        <p:spPr>
          <a:ln/>
        </p:spPr>
      </p:sp>
      <p:sp>
        <p:nvSpPr>
          <p:cNvPr id="37891" name="Platshållare för anteckningar 2">
            <a:extLst>
              <a:ext uri="{FF2B5EF4-FFF2-40B4-BE49-F238E27FC236}">
                <a16:creationId xmlns:a16="http://schemas.microsoft.com/office/drawing/2014/main" id="{C90C0E67-7F86-42D8-8086-0C8CE51BE84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a:latin typeface="Arial" panose="020B0604020202020204" pitchFamily="34" charset="0"/>
            </a:endParaRPr>
          </a:p>
        </p:txBody>
      </p:sp>
      <p:sp>
        <p:nvSpPr>
          <p:cNvPr id="37892" name="Platshållare för bildnummer 3">
            <a:extLst>
              <a:ext uri="{FF2B5EF4-FFF2-40B4-BE49-F238E27FC236}">
                <a16:creationId xmlns:a16="http://schemas.microsoft.com/office/drawing/2014/main" id="{963F5655-1BE6-4C0B-96B8-C240E280606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F8B3D4E-79E9-4DA2-B6F8-9A3DEB001047}" type="slidenum">
              <a:rPr lang="sv-SE" altLang="sv-SE" smtClean="0">
                <a:solidFill>
                  <a:srgbClr val="000000"/>
                </a:solidFill>
              </a:rPr>
              <a:pPr/>
              <a:t>4</a:t>
            </a:fld>
            <a:endParaRPr lang="sv-SE" altLang="sv-SE">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Platshållare för bildobjekt 1">
            <a:extLst>
              <a:ext uri="{FF2B5EF4-FFF2-40B4-BE49-F238E27FC236}">
                <a16:creationId xmlns:a16="http://schemas.microsoft.com/office/drawing/2014/main" id="{F0D4C78B-52D6-4385-BBDA-564392216E0F}"/>
              </a:ext>
            </a:extLst>
          </p:cNvPr>
          <p:cNvSpPr>
            <a:spLocks noGrp="1" noRot="1" noChangeAspect="1" noChangeArrowheads="1" noTextEdit="1"/>
          </p:cNvSpPr>
          <p:nvPr>
            <p:ph type="sldImg"/>
          </p:nvPr>
        </p:nvSpPr>
        <p:spPr>
          <a:ln/>
        </p:spPr>
      </p:sp>
      <p:sp>
        <p:nvSpPr>
          <p:cNvPr id="39939" name="Platshållare för anteckningar 2">
            <a:extLst>
              <a:ext uri="{FF2B5EF4-FFF2-40B4-BE49-F238E27FC236}">
                <a16:creationId xmlns:a16="http://schemas.microsoft.com/office/drawing/2014/main" id="{D230B702-838D-4786-B895-E0DE1E66CF7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9940" name="Platshållare för bildnummer 3">
            <a:extLst>
              <a:ext uri="{FF2B5EF4-FFF2-40B4-BE49-F238E27FC236}">
                <a16:creationId xmlns:a16="http://schemas.microsoft.com/office/drawing/2014/main" id="{7BC838A3-1125-4A65-B00B-82388F7005E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1E54D8F-9157-42D9-BC5C-2957B9DE324A}" type="slidenum">
              <a:rPr lang="sv-SE" altLang="en-US" smtClean="0"/>
              <a:pPr/>
              <a:t>5</a:t>
            </a:fld>
            <a:endParaRPr lang="sv-SE"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264AB5-3208-46EB-A2CB-53BA67DEFF15}" type="slidenum">
              <a:rPr kumimoji="0" lang="sv-S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21640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Platshållare för bildobjekt 1"/>
          <p:cNvSpPr>
            <a:spLocks noGrp="1" noRot="1" noChangeAspect="1" noTextEdit="1"/>
          </p:cNvSpPr>
          <p:nvPr>
            <p:ph type="sldImg"/>
          </p:nvPr>
        </p:nvSpPr>
        <p:spPr>
          <a:ln/>
        </p:spPr>
      </p:sp>
      <p:sp>
        <p:nvSpPr>
          <p:cNvPr id="48131" name="Platshållare för anteckninga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dirty="0">
              <a:latin typeface="Arial" panose="020B0604020202020204" pitchFamily="34" charset="0"/>
            </a:endParaRPr>
          </a:p>
        </p:txBody>
      </p:sp>
      <p:sp>
        <p:nvSpPr>
          <p:cNvPr id="48132" name="Platshållare för bild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3D2854-5FDE-44BF-B140-EF0BF16DADC6}" type="slidenum">
              <a:rPr kumimoji="0" lang="sv-SE" altLang="sv-SE"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altLang="sv-SE"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34105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Platshållare för bildobjekt 1">
            <a:extLst>
              <a:ext uri="{FF2B5EF4-FFF2-40B4-BE49-F238E27FC236}">
                <a16:creationId xmlns:a16="http://schemas.microsoft.com/office/drawing/2014/main" id="{F1D99466-9285-4128-BF7E-56EF89EA3DE1}"/>
              </a:ext>
            </a:extLst>
          </p:cNvPr>
          <p:cNvSpPr>
            <a:spLocks noGrp="1" noRot="1" noChangeAspect="1" noChangeArrowheads="1" noTextEdit="1"/>
          </p:cNvSpPr>
          <p:nvPr>
            <p:ph type="sldImg"/>
          </p:nvPr>
        </p:nvSpPr>
        <p:spPr>
          <a:ln/>
        </p:spPr>
      </p:sp>
      <p:sp>
        <p:nvSpPr>
          <p:cNvPr id="33795" name="Platshållare för anteckningar 2">
            <a:extLst>
              <a:ext uri="{FF2B5EF4-FFF2-40B4-BE49-F238E27FC236}">
                <a16:creationId xmlns:a16="http://schemas.microsoft.com/office/drawing/2014/main" id="{D87C35AF-F5D3-47D2-9F79-B15F16EAD5A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a:latin typeface="Arial" panose="020B0604020202020204" pitchFamily="34" charset="0"/>
            </a:endParaRPr>
          </a:p>
        </p:txBody>
      </p:sp>
      <p:sp>
        <p:nvSpPr>
          <p:cNvPr id="33796" name="Platshållare för bildnummer 3">
            <a:extLst>
              <a:ext uri="{FF2B5EF4-FFF2-40B4-BE49-F238E27FC236}">
                <a16:creationId xmlns:a16="http://schemas.microsoft.com/office/drawing/2014/main" id="{38E8A1EC-6D6D-4258-B2A3-A7A4F1C4BB3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294A44A-7C9F-40B6-A5E5-6B52CFB04F59}" type="slidenum">
              <a:rPr lang="sv-SE" altLang="sv-SE" smtClean="0"/>
              <a:pPr/>
              <a:t>9</a:t>
            </a:fld>
            <a:endParaRPr lang="sv-SE" altLang="sv-S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Platshållare för bildobjekt 1">
            <a:extLst>
              <a:ext uri="{FF2B5EF4-FFF2-40B4-BE49-F238E27FC236}">
                <a16:creationId xmlns:a16="http://schemas.microsoft.com/office/drawing/2014/main" id="{DE957FA1-9334-4563-BD71-BFE0C087FECA}"/>
              </a:ext>
            </a:extLst>
          </p:cNvPr>
          <p:cNvSpPr>
            <a:spLocks noGrp="1" noRot="1" noChangeAspect="1" noChangeArrowheads="1" noTextEdit="1"/>
          </p:cNvSpPr>
          <p:nvPr>
            <p:ph type="sldImg"/>
          </p:nvPr>
        </p:nvSpPr>
        <p:spPr>
          <a:ln/>
        </p:spPr>
      </p:sp>
      <p:sp>
        <p:nvSpPr>
          <p:cNvPr id="35843" name="Platshållare för anteckningar 2">
            <a:extLst>
              <a:ext uri="{FF2B5EF4-FFF2-40B4-BE49-F238E27FC236}">
                <a16:creationId xmlns:a16="http://schemas.microsoft.com/office/drawing/2014/main" id="{5CF8F088-AA4C-427F-9DE8-11F2C5E0A64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v-SE" altLang="sv-SE">
                <a:latin typeface="Arial" panose="020B0604020202020204" pitchFamily="34" charset="0"/>
              </a:rPr>
              <a:t> </a:t>
            </a:r>
          </a:p>
        </p:txBody>
      </p:sp>
      <p:sp>
        <p:nvSpPr>
          <p:cNvPr id="35844" name="Platshållare för bildnummer 3">
            <a:extLst>
              <a:ext uri="{FF2B5EF4-FFF2-40B4-BE49-F238E27FC236}">
                <a16:creationId xmlns:a16="http://schemas.microsoft.com/office/drawing/2014/main" id="{6044BE18-19AA-460E-AF72-CA2C57439A2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0B408F-64F0-4014-B421-2F9B9ADF4051}" type="slidenum">
              <a:rPr lang="sv-SE" altLang="sv-SE" smtClean="0"/>
              <a:pPr/>
              <a:t>10</a:t>
            </a:fld>
            <a:endParaRPr lang="sv-SE" altLang="sv-S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Platshållare för bildobjekt 1">
            <a:extLst>
              <a:ext uri="{FF2B5EF4-FFF2-40B4-BE49-F238E27FC236}">
                <a16:creationId xmlns:a16="http://schemas.microsoft.com/office/drawing/2014/main" id="{92094F19-39CE-4498-B130-4123836EAEE8}"/>
              </a:ext>
            </a:extLst>
          </p:cNvPr>
          <p:cNvSpPr>
            <a:spLocks noGrp="1" noRot="1" noChangeAspect="1" noChangeArrowheads="1" noTextEdit="1"/>
          </p:cNvSpPr>
          <p:nvPr>
            <p:ph type="sldImg"/>
          </p:nvPr>
        </p:nvSpPr>
        <p:spPr>
          <a:ln/>
        </p:spPr>
      </p:sp>
      <p:sp>
        <p:nvSpPr>
          <p:cNvPr id="50179" name="Platshållare för anteckningar 2">
            <a:extLst>
              <a:ext uri="{FF2B5EF4-FFF2-40B4-BE49-F238E27FC236}">
                <a16:creationId xmlns:a16="http://schemas.microsoft.com/office/drawing/2014/main" id="{09B277C4-14F3-4F78-8D75-4EDB52C4F06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a:latin typeface="Arial" panose="020B0604020202020204" pitchFamily="34" charset="0"/>
            </a:endParaRPr>
          </a:p>
        </p:txBody>
      </p:sp>
      <p:sp>
        <p:nvSpPr>
          <p:cNvPr id="50180" name="Platshållare för bildnummer 3">
            <a:extLst>
              <a:ext uri="{FF2B5EF4-FFF2-40B4-BE49-F238E27FC236}">
                <a16:creationId xmlns:a16="http://schemas.microsoft.com/office/drawing/2014/main" id="{F3A9B569-186D-405D-AA16-D6F4F7CE65F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6103B5A-D7D2-4706-B01E-52D23FF1F109}" type="slidenum">
              <a:rPr lang="sv-SE" altLang="sv-SE" smtClean="0">
                <a:solidFill>
                  <a:srgbClr val="000000"/>
                </a:solidFill>
              </a:rPr>
              <a:pPr/>
              <a:t>11</a:t>
            </a:fld>
            <a:endParaRPr lang="sv-SE" altLang="sv-SE">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Platshållare för bildobjekt 1">
            <a:extLst>
              <a:ext uri="{FF2B5EF4-FFF2-40B4-BE49-F238E27FC236}">
                <a16:creationId xmlns:a16="http://schemas.microsoft.com/office/drawing/2014/main" id="{3C8CFAF4-DAA7-4B5E-A83C-A068CF53C273}"/>
              </a:ext>
            </a:extLst>
          </p:cNvPr>
          <p:cNvSpPr>
            <a:spLocks noGrp="1" noRot="1" noChangeAspect="1" noChangeArrowheads="1" noTextEdit="1"/>
          </p:cNvSpPr>
          <p:nvPr>
            <p:ph type="sldImg"/>
          </p:nvPr>
        </p:nvSpPr>
        <p:spPr>
          <a:ln/>
        </p:spPr>
      </p:sp>
      <p:sp>
        <p:nvSpPr>
          <p:cNvPr id="52227" name="Platshållare för anteckningar 2">
            <a:extLst>
              <a:ext uri="{FF2B5EF4-FFF2-40B4-BE49-F238E27FC236}">
                <a16:creationId xmlns:a16="http://schemas.microsoft.com/office/drawing/2014/main" id="{DE9D7C50-CB5B-4FC6-AAFC-19C35ED6BB8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dirty="0">
              <a:latin typeface="Arial" panose="020B0604020202020204" pitchFamily="34" charset="0"/>
            </a:endParaRPr>
          </a:p>
        </p:txBody>
      </p:sp>
      <p:sp>
        <p:nvSpPr>
          <p:cNvPr id="52228" name="Platshållare för bildnummer 3">
            <a:extLst>
              <a:ext uri="{FF2B5EF4-FFF2-40B4-BE49-F238E27FC236}">
                <a16:creationId xmlns:a16="http://schemas.microsoft.com/office/drawing/2014/main" id="{8E6CE8C2-992C-4812-A102-03563400950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1DC311B-ABAB-43EF-85D7-9A058A2DBFD7}" type="slidenum">
              <a:rPr lang="sv-SE" altLang="sv-SE" smtClean="0"/>
              <a:pPr/>
              <a:t>12</a:t>
            </a:fld>
            <a:endParaRPr lang="sv-SE" altLang="sv-S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Platshållare för bildobjekt 1">
            <a:extLst>
              <a:ext uri="{FF2B5EF4-FFF2-40B4-BE49-F238E27FC236}">
                <a16:creationId xmlns:a16="http://schemas.microsoft.com/office/drawing/2014/main" id="{FBD4EE4E-C64E-4601-8EBF-26A941D45F26}"/>
              </a:ext>
            </a:extLst>
          </p:cNvPr>
          <p:cNvSpPr>
            <a:spLocks noGrp="1" noRot="1" noChangeAspect="1" noChangeArrowheads="1" noTextEdit="1"/>
          </p:cNvSpPr>
          <p:nvPr>
            <p:ph type="sldImg"/>
          </p:nvPr>
        </p:nvSpPr>
        <p:spPr>
          <a:ln/>
        </p:spPr>
      </p:sp>
      <p:sp>
        <p:nvSpPr>
          <p:cNvPr id="54275" name="Platshållare för anteckningar 2">
            <a:extLst>
              <a:ext uri="{FF2B5EF4-FFF2-40B4-BE49-F238E27FC236}">
                <a16:creationId xmlns:a16="http://schemas.microsoft.com/office/drawing/2014/main" id="{0D2BFD29-953E-4065-ACAD-6700BD6D14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a:latin typeface="Arial" panose="020B0604020202020204" pitchFamily="34" charset="0"/>
            </a:endParaRPr>
          </a:p>
        </p:txBody>
      </p:sp>
      <p:sp>
        <p:nvSpPr>
          <p:cNvPr id="54276" name="Platshållare för bildnummer 3">
            <a:extLst>
              <a:ext uri="{FF2B5EF4-FFF2-40B4-BE49-F238E27FC236}">
                <a16:creationId xmlns:a16="http://schemas.microsoft.com/office/drawing/2014/main" id="{44176859-6E77-43C2-9434-41D211C3C0D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A151233-D746-45FE-9DF1-DB2D2080D756}" type="slidenum">
              <a:rPr lang="sv-SE" altLang="sv-SE" smtClean="0"/>
              <a:pPr/>
              <a:t>14</a:t>
            </a:fld>
            <a:endParaRPr lang="sv-SE" altLang="sv-S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Platshållare för bildobjekt 1">
            <a:extLst>
              <a:ext uri="{FF2B5EF4-FFF2-40B4-BE49-F238E27FC236}">
                <a16:creationId xmlns:a16="http://schemas.microsoft.com/office/drawing/2014/main" id="{5F2E2DD4-BAA9-4812-BF68-FDB7DE24D114}"/>
              </a:ext>
            </a:extLst>
          </p:cNvPr>
          <p:cNvSpPr>
            <a:spLocks noGrp="1" noRot="1" noChangeAspect="1" noChangeArrowheads="1" noTextEdit="1"/>
          </p:cNvSpPr>
          <p:nvPr>
            <p:ph type="sldImg"/>
          </p:nvPr>
        </p:nvSpPr>
        <p:spPr>
          <a:ln/>
        </p:spPr>
      </p:sp>
      <p:sp>
        <p:nvSpPr>
          <p:cNvPr id="56323" name="Platshållare för anteckningar 2">
            <a:extLst>
              <a:ext uri="{FF2B5EF4-FFF2-40B4-BE49-F238E27FC236}">
                <a16:creationId xmlns:a16="http://schemas.microsoft.com/office/drawing/2014/main" id="{5A2BD102-7B28-4F5D-9809-E08A5E70D09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a:latin typeface="Arial" panose="020B0604020202020204" pitchFamily="34" charset="0"/>
            </a:endParaRPr>
          </a:p>
        </p:txBody>
      </p:sp>
      <p:sp>
        <p:nvSpPr>
          <p:cNvPr id="56324" name="Platshållare för bildnummer 3">
            <a:extLst>
              <a:ext uri="{FF2B5EF4-FFF2-40B4-BE49-F238E27FC236}">
                <a16:creationId xmlns:a16="http://schemas.microsoft.com/office/drawing/2014/main" id="{5B86B9E9-0D5A-4093-BDA3-D068C81C1CB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A9CBA6C-E770-4B7B-8B7E-2489EF808144}" type="slidenum">
              <a:rPr lang="sv-SE" altLang="sv-SE" smtClean="0">
                <a:solidFill>
                  <a:srgbClr val="000000"/>
                </a:solidFill>
                <a:latin typeface="Calibri" panose="020F0502020204030204" pitchFamily="34" charset="0"/>
              </a:rPr>
              <a:pPr/>
              <a:t>15</a:t>
            </a:fld>
            <a:endParaRPr lang="sv-SE" altLang="sv-SE">
              <a:solidFill>
                <a:srgbClr val="000000"/>
              </a:solidFill>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Platshållare för bildobjekt 1">
            <a:extLst>
              <a:ext uri="{FF2B5EF4-FFF2-40B4-BE49-F238E27FC236}">
                <a16:creationId xmlns:a16="http://schemas.microsoft.com/office/drawing/2014/main" id="{F3C39F3A-43C1-4E69-B5F7-C684BED77F52}"/>
              </a:ext>
            </a:extLst>
          </p:cNvPr>
          <p:cNvSpPr>
            <a:spLocks noGrp="1" noRot="1" noChangeAspect="1" noChangeArrowheads="1" noTextEdit="1"/>
          </p:cNvSpPr>
          <p:nvPr>
            <p:ph type="sldImg"/>
          </p:nvPr>
        </p:nvSpPr>
        <p:spPr>
          <a:ln/>
        </p:spPr>
      </p:sp>
      <p:sp>
        <p:nvSpPr>
          <p:cNvPr id="58371" name="Platshållare för anteckningar 2">
            <a:extLst>
              <a:ext uri="{FF2B5EF4-FFF2-40B4-BE49-F238E27FC236}">
                <a16:creationId xmlns:a16="http://schemas.microsoft.com/office/drawing/2014/main" id="{B2FB7359-C939-4E50-87DC-250DB5ECBF5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a:latin typeface="Arial" panose="020B0604020202020204" pitchFamily="34" charset="0"/>
            </a:endParaRPr>
          </a:p>
        </p:txBody>
      </p:sp>
      <p:sp>
        <p:nvSpPr>
          <p:cNvPr id="58372" name="Platshållare för bildnummer 3">
            <a:extLst>
              <a:ext uri="{FF2B5EF4-FFF2-40B4-BE49-F238E27FC236}">
                <a16:creationId xmlns:a16="http://schemas.microsoft.com/office/drawing/2014/main" id="{B37F3982-25D7-42C8-82F7-64149FF5484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779641-F757-4CED-BB4E-D8E7BF044958}" type="slidenum">
              <a:rPr lang="sv-SE" altLang="sv-SE" smtClean="0">
                <a:solidFill>
                  <a:srgbClr val="000000"/>
                </a:solidFill>
                <a:latin typeface="Calibri" panose="020F0502020204030204" pitchFamily="34" charset="0"/>
              </a:rPr>
              <a:pPr/>
              <a:t>16</a:t>
            </a:fld>
            <a:endParaRPr lang="sv-SE" altLang="sv-SE">
              <a:solidFill>
                <a:srgbClr val="000000"/>
              </a:solidFill>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Platshållare för bildobjekt 1">
            <a:extLst>
              <a:ext uri="{FF2B5EF4-FFF2-40B4-BE49-F238E27FC236}">
                <a16:creationId xmlns:a16="http://schemas.microsoft.com/office/drawing/2014/main" id="{69F5EB5B-043F-46AE-BBCE-C2218EB3A6B8}"/>
              </a:ext>
            </a:extLst>
          </p:cNvPr>
          <p:cNvSpPr>
            <a:spLocks noGrp="1" noRot="1" noChangeAspect="1" noTextEdit="1"/>
          </p:cNvSpPr>
          <p:nvPr>
            <p:ph type="sldImg"/>
          </p:nvPr>
        </p:nvSpPr>
        <p:spPr>
          <a:ln/>
        </p:spPr>
      </p:sp>
      <p:sp>
        <p:nvSpPr>
          <p:cNvPr id="60419" name="Platshållare för anteckningar 2">
            <a:extLst>
              <a:ext uri="{FF2B5EF4-FFF2-40B4-BE49-F238E27FC236}">
                <a16:creationId xmlns:a16="http://schemas.microsoft.com/office/drawing/2014/main" id="{CAAEF2E5-F9E2-4E34-A279-25FFE77C5F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a:latin typeface="Arial" panose="020B0604020202020204" pitchFamily="34" charset="0"/>
            </a:endParaRPr>
          </a:p>
        </p:txBody>
      </p:sp>
      <p:sp>
        <p:nvSpPr>
          <p:cNvPr id="60420" name="Platshållare för bildnummer 3">
            <a:extLst>
              <a:ext uri="{FF2B5EF4-FFF2-40B4-BE49-F238E27FC236}">
                <a16:creationId xmlns:a16="http://schemas.microsoft.com/office/drawing/2014/main" id="{4EFBE71E-2F9A-4DC5-894D-A8CC7BB8F75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4CA41D5-0DA6-47D3-A5B4-D3DAC96383C4}" type="slidenum">
              <a:rPr lang="sv-SE" altLang="sv-SE" smtClean="0"/>
              <a:pPr/>
              <a:t>17</a:t>
            </a:fld>
            <a:endParaRPr lang="sv-SE" altLang="sv-S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64AB5-3208-46EB-A2CB-53BA67DEFF1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0251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Platshållare för bildobjekt 1">
            <a:extLst>
              <a:ext uri="{FF2B5EF4-FFF2-40B4-BE49-F238E27FC236}">
                <a16:creationId xmlns:a16="http://schemas.microsoft.com/office/drawing/2014/main" id="{ABABD937-99E8-4E9F-B0D2-90B305F59AF9}"/>
              </a:ext>
            </a:extLst>
          </p:cNvPr>
          <p:cNvSpPr>
            <a:spLocks noGrp="1" noRot="1" noChangeAspect="1" noTextEdit="1"/>
          </p:cNvSpPr>
          <p:nvPr>
            <p:ph type="sldImg"/>
          </p:nvPr>
        </p:nvSpPr>
        <p:spPr>
          <a:ln/>
        </p:spPr>
      </p:sp>
      <p:sp>
        <p:nvSpPr>
          <p:cNvPr id="66563" name="Platshållare för anteckningar 2">
            <a:extLst>
              <a:ext uri="{FF2B5EF4-FFF2-40B4-BE49-F238E27FC236}">
                <a16:creationId xmlns:a16="http://schemas.microsoft.com/office/drawing/2014/main" id="{C8D46688-ADAD-4471-8D7D-84CBC9261E2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dirty="0">
              <a:latin typeface="Arial" panose="020B0604020202020204" pitchFamily="34" charset="0"/>
            </a:endParaRPr>
          </a:p>
        </p:txBody>
      </p:sp>
      <p:sp>
        <p:nvSpPr>
          <p:cNvPr id="66564" name="Platshållare för bildnummer 3">
            <a:extLst>
              <a:ext uri="{FF2B5EF4-FFF2-40B4-BE49-F238E27FC236}">
                <a16:creationId xmlns:a16="http://schemas.microsoft.com/office/drawing/2014/main" id="{0B5C3E4E-8430-48B6-A9D9-0E2B2905B7F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916447B-E992-4A0B-9687-07D2090BF879}" type="slidenum">
              <a:rPr kumimoji="0" lang="sv-SE" altLang="sv-SE"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sv-SE" alt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87025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a:defRPr/>
            </a:pPr>
            <a:fld id="{0286687C-08D8-46E2-97FA-3BDFC42D7E78}" type="slidenum">
              <a:rPr lang="sv-SE" altLang="sv-SE" smtClean="0"/>
              <a:pPr>
                <a:defRPr/>
              </a:pPr>
              <a:t>24</a:t>
            </a:fld>
            <a:endParaRPr lang="sv-SE" altLang="sv-SE"/>
          </a:p>
        </p:txBody>
      </p:sp>
    </p:spTree>
    <p:extLst>
      <p:ext uri="{BB962C8B-B14F-4D97-AF65-F5344CB8AC3E}">
        <p14:creationId xmlns:p14="http://schemas.microsoft.com/office/powerpoint/2010/main" val="795692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000" b="0" dirty="0">
              <a:latin typeface="Arial" panose="020B0604020202020204" pitchFamily="34" charset="0"/>
              <a:cs typeface="Arial" panose="020B0604020202020204" pitchFamily="34" charset="0"/>
            </a:endParaRPr>
          </a:p>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64AB5-3208-46EB-A2CB-53BA67DEFF1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3672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Platshållare för bildobjekt 1">
            <a:extLst>
              <a:ext uri="{FF2B5EF4-FFF2-40B4-BE49-F238E27FC236}">
                <a16:creationId xmlns:a16="http://schemas.microsoft.com/office/drawing/2014/main" id="{245B4C9F-8E52-435B-A5DE-F12154FA8B45}"/>
              </a:ext>
            </a:extLst>
          </p:cNvPr>
          <p:cNvSpPr>
            <a:spLocks noGrp="1" noRot="1" noChangeAspect="1" noTextEdit="1"/>
          </p:cNvSpPr>
          <p:nvPr>
            <p:ph type="sldImg"/>
          </p:nvPr>
        </p:nvSpPr>
        <p:spPr>
          <a:ln/>
        </p:spPr>
      </p:sp>
      <p:sp>
        <p:nvSpPr>
          <p:cNvPr id="70659" name="Platshållare för anteckningar 2">
            <a:extLst>
              <a:ext uri="{FF2B5EF4-FFF2-40B4-BE49-F238E27FC236}">
                <a16:creationId xmlns:a16="http://schemas.microsoft.com/office/drawing/2014/main" id="{EE6ED49A-A269-40B3-9D36-8B8A645DCBA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a:latin typeface="Arial" panose="020B0604020202020204" pitchFamily="34" charset="0"/>
            </a:endParaRPr>
          </a:p>
        </p:txBody>
      </p:sp>
      <p:sp>
        <p:nvSpPr>
          <p:cNvPr id="70660" name="Platshållare för bildnummer 3">
            <a:extLst>
              <a:ext uri="{FF2B5EF4-FFF2-40B4-BE49-F238E27FC236}">
                <a16:creationId xmlns:a16="http://schemas.microsoft.com/office/drawing/2014/main" id="{2634BB03-0E1A-40EE-82DC-A50900743DD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0259A50-7C8F-4F19-9E89-02966C957A5B}" type="slidenum">
              <a:rPr lang="sv-SE" altLang="sv-SE" smtClean="0">
                <a:solidFill>
                  <a:srgbClr val="000000"/>
                </a:solidFill>
                <a:latin typeface="Calibri" panose="020F0502020204030204" pitchFamily="34" charset="0"/>
              </a:rPr>
              <a:pPr/>
              <a:t>27</a:t>
            </a:fld>
            <a:endParaRPr lang="sv-SE" altLang="sv-SE">
              <a:solidFill>
                <a:srgbClr val="000000"/>
              </a:solidFill>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Platshållare för bildobjekt 1">
            <a:extLst>
              <a:ext uri="{FF2B5EF4-FFF2-40B4-BE49-F238E27FC236}">
                <a16:creationId xmlns:a16="http://schemas.microsoft.com/office/drawing/2014/main" id="{A9B00B60-30AA-4CDF-84B3-87B3CE265F4B}"/>
              </a:ext>
            </a:extLst>
          </p:cNvPr>
          <p:cNvSpPr>
            <a:spLocks noGrp="1" noRot="1" noChangeAspect="1" noChangeArrowheads="1" noTextEdit="1"/>
          </p:cNvSpPr>
          <p:nvPr>
            <p:ph type="sldImg"/>
          </p:nvPr>
        </p:nvSpPr>
        <p:spPr>
          <a:ln/>
        </p:spPr>
      </p:sp>
      <p:sp>
        <p:nvSpPr>
          <p:cNvPr id="83971" name="Platshållare för anteckningar 2">
            <a:extLst>
              <a:ext uri="{FF2B5EF4-FFF2-40B4-BE49-F238E27FC236}">
                <a16:creationId xmlns:a16="http://schemas.microsoft.com/office/drawing/2014/main" id="{33E61C72-107D-4201-A8F6-00CAFAA06C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83972" name="Platshållare för bildnummer 3">
            <a:extLst>
              <a:ext uri="{FF2B5EF4-FFF2-40B4-BE49-F238E27FC236}">
                <a16:creationId xmlns:a16="http://schemas.microsoft.com/office/drawing/2014/main" id="{7FA107AA-F33E-41DD-BF90-EC931FD913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E87B692-2D4C-4A3F-B2C3-CCB2D31391A9}" type="slidenum">
              <a:rPr lang="sv-SE" altLang="sv-SE" smtClean="0"/>
              <a:pPr/>
              <a:t>28</a:t>
            </a:fld>
            <a:endParaRPr lang="sv-SE" altLang="sv-S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Platshållare för bildobjekt 1">
            <a:extLst>
              <a:ext uri="{FF2B5EF4-FFF2-40B4-BE49-F238E27FC236}">
                <a16:creationId xmlns:a16="http://schemas.microsoft.com/office/drawing/2014/main" id="{CEEBFA07-C9D8-4701-A893-F080B8137AC3}"/>
              </a:ext>
            </a:extLst>
          </p:cNvPr>
          <p:cNvSpPr>
            <a:spLocks noGrp="1" noRot="1" noChangeAspect="1" noChangeArrowheads="1" noTextEdit="1"/>
          </p:cNvSpPr>
          <p:nvPr>
            <p:ph type="sldImg"/>
          </p:nvPr>
        </p:nvSpPr>
        <p:spPr>
          <a:ln/>
        </p:spPr>
      </p:sp>
      <p:sp>
        <p:nvSpPr>
          <p:cNvPr id="72707" name="Platshållare för anteckningar 2">
            <a:extLst>
              <a:ext uri="{FF2B5EF4-FFF2-40B4-BE49-F238E27FC236}">
                <a16:creationId xmlns:a16="http://schemas.microsoft.com/office/drawing/2014/main" id="{00B82EC0-EB8F-4A50-8EFE-9978B4DCA0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2708" name="Platshållare för bildnummer 3">
            <a:extLst>
              <a:ext uri="{FF2B5EF4-FFF2-40B4-BE49-F238E27FC236}">
                <a16:creationId xmlns:a16="http://schemas.microsoft.com/office/drawing/2014/main" id="{0A07B01E-6E53-4571-A043-9E37AE9D79F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D4FE8A-2002-45AB-8FEC-EB3E9143AA29}" type="slidenum">
              <a:rPr lang="sv-SE" altLang="en-US" smtClean="0">
                <a:solidFill>
                  <a:srgbClr val="000000"/>
                </a:solidFill>
              </a:rPr>
              <a:pPr/>
              <a:t>29</a:t>
            </a:fld>
            <a:endParaRPr lang="sv-SE" alt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Platshållare för bildobjekt 1">
            <a:extLst>
              <a:ext uri="{FF2B5EF4-FFF2-40B4-BE49-F238E27FC236}">
                <a16:creationId xmlns:a16="http://schemas.microsoft.com/office/drawing/2014/main" id="{4E44BED1-CE89-478F-8310-79F1763C234E}"/>
              </a:ext>
            </a:extLst>
          </p:cNvPr>
          <p:cNvSpPr>
            <a:spLocks noGrp="1" noRot="1" noChangeAspect="1" noChangeArrowheads="1" noTextEdit="1"/>
          </p:cNvSpPr>
          <p:nvPr>
            <p:ph type="sldImg"/>
          </p:nvPr>
        </p:nvSpPr>
        <p:spPr>
          <a:ln/>
        </p:spPr>
      </p:sp>
      <p:sp>
        <p:nvSpPr>
          <p:cNvPr id="74755" name="Platshållare för anteckningar 2">
            <a:extLst>
              <a:ext uri="{FF2B5EF4-FFF2-40B4-BE49-F238E27FC236}">
                <a16:creationId xmlns:a16="http://schemas.microsoft.com/office/drawing/2014/main" id="{D5557DC9-4FC3-4FA6-9898-BFC6E41F8E7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4756" name="Platshållare för bildnummer 3">
            <a:extLst>
              <a:ext uri="{FF2B5EF4-FFF2-40B4-BE49-F238E27FC236}">
                <a16:creationId xmlns:a16="http://schemas.microsoft.com/office/drawing/2014/main" id="{2E819357-7309-40B9-A7F9-3D92BE74AAC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F41D4C0-1B66-4AFA-B000-5CF7405B941C}" type="slidenum">
              <a:rPr lang="sv-SE" altLang="en-US" smtClean="0">
                <a:solidFill>
                  <a:srgbClr val="000000"/>
                </a:solidFill>
              </a:rPr>
              <a:pPr/>
              <a:t>30</a:t>
            </a:fld>
            <a:endParaRPr lang="sv-SE" alt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Platshållare för bildobjekt 1">
            <a:extLst>
              <a:ext uri="{FF2B5EF4-FFF2-40B4-BE49-F238E27FC236}">
                <a16:creationId xmlns:a16="http://schemas.microsoft.com/office/drawing/2014/main" id="{A66316E1-D63D-4605-9F25-1F1C49EEF300}"/>
              </a:ext>
            </a:extLst>
          </p:cNvPr>
          <p:cNvSpPr>
            <a:spLocks noGrp="1" noRot="1" noChangeAspect="1" noChangeArrowheads="1" noTextEdit="1"/>
          </p:cNvSpPr>
          <p:nvPr>
            <p:ph type="sldImg"/>
          </p:nvPr>
        </p:nvSpPr>
        <p:spPr>
          <a:ln/>
        </p:spPr>
      </p:sp>
      <p:sp>
        <p:nvSpPr>
          <p:cNvPr id="76803" name="Platshållare för anteckningar 2">
            <a:extLst>
              <a:ext uri="{FF2B5EF4-FFF2-40B4-BE49-F238E27FC236}">
                <a16:creationId xmlns:a16="http://schemas.microsoft.com/office/drawing/2014/main" id="{BB0E86B9-4ACE-45D5-B442-D17DCEEB978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76804" name="Platshållare för bildnummer 3">
            <a:extLst>
              <a:ext uri="{FF2B5EF4-FFF2-40B4-BE49-F238E27FC236}">
                <a16:creationId xmlns:a16="http://schemas.microsoft.com/office/drawing/2014/main" id="{3BF7C7D3-C4B7-4E9E-A100-C9042062B1C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305227A-7C19-492A-AC8D-F3FA96450D5C}" type="slidenum">
              <a:rPr lang="sv-SE" altLang="en-US" smtClean="0">
                <a:solidFill>
                  <a:srgbClr val="000000"/>
                </a:solidFill>
              </a:rPr>
              <a:pPr/>
              <a:t>31</a:t>
            </a:fld>
            <a:endParaRPr lang="sv-SE" alt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Platshållare för bildobjekt 1">
            <a:extLst>
              <a:ext uri="{FF2B5EF4-FFF2-40B4-BE49-F238E27FC236}">
                <a16:creationId xmlns:a16="http://schemas.microsoft.com/office/drawing/2014/main" id="{6123E17F-199F-463B-AD44-F4AD7FF947B8}"/>
              </a:ext>
            </a:extLst>
          </p:cNvPr>
          <p:cNvSpPr>
            <a:spLocks noGrp="1" noRot="1" noChangeAspect="1" noChangeArrowheads="1" noTextEdit="1"/>
          </p:cNvSpPr>
          <p:nvPr>
            <p:ph type="sldImg"/>
          </p:nvPr>
        </p:nvSpPr>
        <p:spPr>
          <a:ln/>
        </p:spPr>
      </p:sp>
      <p:sp>
        <p:nvSpPr>
          <p:cNvPr id="78851" name="Platshållare för anteckningar 2">
            <a:extLst>
              <a:ext uri="{FF2B5EF4-FFF2-40B4-BE49-F238E27FC236}">
                <a16:creationId xmlns:a16="http://schemas.microsoft.com/office/drawing/2014/main" id="{C36A4015-65BD-4F2F-93E9-3AD8115D28C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8852" name="Platshållare för bildnummer 3">
            <a:extLst>
              <a:ext uri="{FF2B5EF4-FFF2-40B4-BE49-F238E27FC236}">
                <a16:creationId xmlns:a16="http://schemas.microsoft.com/office/drawing/2014/main" id="{ABB59C14-F560-48D8-901D-20BD2655340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38B0F2-A431-464A-85CA-1BF04A359929}" type="slidenum">
              <a:rPr lang="sv-SE" altLang="en-US" smtClean="0">
                <a:solidFill>
                  <a:srgbClr val="000000"/>
                </a:solidFill>
              </a:rPr>
              <a:pPr/>
              <a:t>32</a:t>
            </a:fld>
            <a:endParaRPr lang="sv-SE" alt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Platshållare för bildobjekt 1">
            <a:extLst>
              <a:ext uri="{FF2B5EF4-FFF2-40B4-BE49-F238E27FC236}">
                <a16:creationId xmlns:a16="http://schemas.microsoft.com/office/drawing/2014/main" id="{6376175F-4EAA-4262-8D65-23ED6F83CF40}"/>
              </a:ext>
            </a:extLst>
          </p:cNvPr>
          <p:cNvSpPr>
            <a:spLocks noGrp="1" noRot="1" noChangeAspect="1" noChangeArrowheads="1" noTextEdit="1"/>
          </p:cNvSpPr>
          <p:nvPr>
            <p:ph type="sldImg"/>
          </p:nvPr>
        </p:nvSpPr>
        <p:spPr>
          <a:ln/>
        </p:spPr>
      </p:sp>
      <p:sp>
        <p:nvSpPr>
          <p:cNvPr id="88067" name="Platshållare för anteckningar 2">
            <a:extLst>
              <a:ext uri="{FF2B5EF4-FFF2-40B4-BE49-F238E27FC236}">
                <a16:creationId xmlns:a16="http://schemas.microsoft.com/office/drawing/2014/main" id="{747DE339-42C8-4F8A-A900-73486166BB0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a:latin typeface="Arial" panose="020B0604020202020204" pitchFamily="34" charset="0"/>
            </a:endParaRPr>
          </a:p>
        </p:txBody>
      </p:sp>
      <p:sp>
        <p:nvSpPr>
          <p:cNvPr id="88068" name="Platshållare för bildnummer 3">
            <a:extLst>
              <a:ext uri="{FF2B5EF4-FFF2-40B4-BE49-F238E27FC236}">
                <a16:creationId xmlns:a16="http://schemas.microsoft.com/office/drawing/2014/main" id="{1514FF1B-1140-46B1-9C4C-0F3E1793411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DD63A0E-9818-406C-B414-930EAAB802C3}" type="slidenum">
              <a:rPr lang="sv-SE" altLang="sv-SE" smtClean="0">
                <a:solidFill>
                  <a:srgbClr val="000000"/>
                </a:solidFill>
              </a:rPr>
              <a:pPr/>
              <a:t>34</a:t>
            </a:fld>
            <a:endParaRPr lang="sv-SE" altLang="sv-SE">
              <a:solidFill>
                <a:srgbClr val="000000"/>
              </a:solidFill>
            </a:endParaRPr>
          </a:p>
        </p:txBody>
      </p:sp>
    </p:spTree>
    <p:extLst>
      <p:ext uri="{BB962C8B-B14F-4D97-AF65-F5344CB8AC3E}">
        <p14:creationId xmlns:p14="http://schemas.microsoft.com/office/powerpoint/2010/main" val="144365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Platshållare för bildobjekt 1">
            <a:extLst>
              <a:ext uri="{FF2B5EF4-FFF2-40B4-BE49-F238E27FC236}">
                <a16:creationId xmlns:a16="http://schemas.microsoft.com/office/drawing/2014/main" id="{2A3E8C23-A3DD-4F6A-BC17-13BAB417A105}"/>
              </a:ext>
            </a:extLst>
          </p:cNvPr>
          <p:cNvSpPr>
            <a:spLocks noGrp="1" noRot="1" noChangeAspect="1" noChangeArrowheads="1" noTextEdit="1"/>
          </p:cNvSpPr>
          <p:nvPr>
            <p:ph type="sldImg"/>
          </p:nvPr>
        </p:nvSpPr>
        <p:spPr>
          <a:ln/>
        </p:spPr>
      </p:sp>
      <p:sp>
        <p:nvSpPr>
          <p:cNvPr id="95235" name="Platshållare för anteckningar 2">
            <a:extLst>
              <a:ext uri="{FF2B5EF4-FFF2-40B4-BE49-F238E27FC236}">
                <a16:creationId xmlns:a16="http://schemas.microsoft.com/office/drawing/2014/main" id="{FBE268C6-A59A-4636-9794-423FE1D9D1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95236" name="Platshållare för bildnummer 3">
            <a:extLst>
              <a:ext uri="{FF2B5EF4-FFF2-40B4-BE49-F238E27FC236}">
                <a16:creationId xmlns:a16="http://schemas.microsoft.com/office/drawing/2014/main" id="{5E1BECB5-2667-43EB-8186-10793EE27DB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2A2A96-33B0-4ABC-9075-ECB30AE24AD1}" type="slidenum">
              <a:rPr kumimoji="0" lang="sv-SE" altLang="sv-S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sv-SE" altLang="sv-S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662024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Platshållare för bildobjekt 1">
            <a:extLst>
              <a:ext uri="{FF2B5EF4-FFF2-40B4-BE49-F238E27FC236}">
                <a16:creationId xmlns:a16="http://schemas.microsoft.com/office/drawing/2014/main" id="{89A388B1-E294-40D3-91A1-3DE51D7EC224}"/>
              </a:ext>
            </a:extLst>
          </p:cNvPr>
          <p:cNvSpPr>
            <a:spLocks noGrp="1" noRot="1" noChangeAspect="1" noChangeArrowheads="1" noTextEdit="1"/>
          </p:cNvSpPr>
          <p:nvPr>
            <p:ph type="sldImg"/>
          </p:nvPr>
        </p:nvSpPr>
        <p:spPr>
          <a:ln/>
        </p:spPr>
      </p:sp>
      <p:sp>
        <p:nvSpPr>
          <p:cNvPr id="112643" name="Platshållare för anteckningar 2">
            <a:extLst>
              <a:ext uri="{FF2B5EF4-FFF2-40B4-BE49-F238E27FC236}">
                <a16:creationId xmlns:a16="http://schemas.microsoft.com/office/drawing/2014/main" id="{AAB97EB1-8537-4000-856E-6E06000939E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12644" name="Platshållare för bildnummer 3">
            <a:extLst>
              <a:ext uri="{FF2B5EF4-FFF2-40B4-BE49-F238E27FC236}">
                <a16:creationId xmlns:a16="http://schemas.microsoft.com/office/drawing/2014/main" id="{07ECBD3E-8F68-4EAE-9111-E7E79B84C18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E5847B3-86B8-451C-9BE2-460334638708}" type="slidenum">
              <a:rPr lang="sv-SE" altLang="sv-SE" smtClean="0">
                <a:solidFill>
                  <a:srgbClr val="000000"/>
                </a:solidFill>
              </a:rPr>
              <a:pPr/>
              <a:t>40</a:t>
            </a:fld>
            <a:endParaRPr lang="sv-SE" altLang="sv-SE">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Platshållare för bildobjekt 1">
            <a:extLst>
              <a:ext uri="{FF2B5EF4-FFF2-40B4-BE49-F238E27FC236}">
                <a16:creationId xmlns:a16="http://schemas.microsoft.com/office/drawing/2014/main" id="{09B3B508-7602-422B-BEAF-174B70182E46}"/>
              </a:ext>
            </a:extLst>
          </p:cNvPr>
          <p:cNvSpPr>
            <a:spLocks noGrp="1" noRot="1" noChangeAspect="1" noChangeArrowheads="1" noTextEdit="1"/>
          </p:cNvSpPr>
          <p:nvPr>
            <p:ph type="sldImg"/>
          </p:nvPr>
        </p:nvSpPr>
        <p:spPr>
          <a:ln/>
        </p:spPr>
      </p:sp>
      <p:sp>
        <p:nvSpPr>
          <p:cNvPr id="99331" name="Platshållare för anteckningar 2">
            <a:extLst>
              <a:ext uri="{FF2B5EF4-FFF2-40B4-BE49-F238E27FC236}">
                <a16:creationId xmlns:a16="http://schemas.microsoft.com/office/drawing/2014/main" id="{263064E4-81A4-42EA-A4F1-7A48453CE9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99332" name="Platshållare för bildnummer 3">
            <a:extLst>
              <a:ext uri="{FF2B5EF4-FFF2-40B4-BE49-F238E27FC236}">
                <a16:creationId xmlns:a16="http://schemas.microsoft.com/office/drawing/2014/main" id="{0A580F3E-0C07-4E1F-9D9A-6A469EADB6C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AE09603-4D2A-41F4-A71F-995777A52196}" type="slidenum">
              <a:rPr lang="sv-SE" altLang="sv-SE" smtClean="0">
                <a:solidFill>
                  <a:srgbClr val="000000"/>
                </a:solidFill>
              </a:rPr>
              <a:pPr/>
              <a:t>41</a:t>
            </a:fld>
            <a:endParaRPr lang="sv-SE" altLang="sv-SE">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64AB5-3208-46EB-A2CB-53BA67DEFF1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79723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Platshållare för bildobjekt 1">
            <a:extLst>
              <a:ext uri="{FF2B5EF4-FFF2-40B4-BE49-F238E27FC236}">
                <a16:creationId xmlns:a16="http://schemas.microsoft.com/office/drawing/2014/main" id="{2A6E75BD-E665-4676-BAF0-52706EFC9C0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Platshållare för anteckningar 2">
            <a:extLst>
              <a:ext uri="{FF2B5EF4-FFF2-40B4-BE49-F238E27FC236}">
                <a16:creationId xmlns:a16="http://schemas.microsoft.com/office/drawing/2014/main" id="{36B9EBF1-69D7-4C56-AEAB-B06D4BC476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b="0" baseline="0" dirty="0"/>
          </a:p>
        </p:txBody>
      </p:sp>
      <p:sp>
        <p:nvSpPr>
          <p:cNvPr id="56324" name="Platshållare för bildnummer 3">
            <a:extLst>
              <a:ext uri="{FF2B5EF4-FFF2-40B4-BE49-F238E27FC236}">
                <a16:creationId xmlns:a16="http://schemas.microsoft.com/office/drawing/2014/main" id="{FBD99DAB-6945-4EEF-AB89-F377906CEE9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09B9312-7EEF-4630-B135-34D26ACD9D25}" type="slidenum">
              <a:rPr kumimoji="0" lang="sv-SE" altLang="sv-SE"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sv-SE" altLang="sv-SE"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661996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64AB5-3208-46EB-A2CB-53BA67DEFF1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66574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64AB5-3208-46EB-A2CB-53BA67DEFF1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6587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64AB5-3208-46EB-A2CB-53BA67DEFF1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02716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64AB5-3208-46EB-A2CB-53BA67DEFF1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09486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64AB5-3208-46EB-A2CB-53BA67DEFF1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11217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64AB5-3208-46EB-A2CB-53BA67DEFF1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06730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strike="sngStrik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64AB5-3208-46EB-A2CB-53BA67DEFF1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9572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64AB5-3208-46EB-A2CB-53BA67DEFF1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16374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Platshållare för bildobjekt 1">
            <a:extLst>
              <a:ext uri="{FF2B5EF4-FFF2-40B4-BE49-F238E27FC236}">
                <a16:creationId xmlns:a16="http://schemas.microsoft.com/office/drawing/2014/main" id="{17373DCD-0A32-464E-9D19-6565B1167E21}"/>
              </a:ext>
            </a:extLst>
          </p:cNvPr>
          <p:cNvSpPr>
            <a:spLocks noGrp="1" noRot="1" noChangeAspect="1" noChangeArrowheads="1" noTextEdit="1"/>
          </p:cNvSpPr>
          <p:nvPr>
            <p:ph type="sldImg"/>
          </p:nvPr>
        </p:nvSpPr>
        <p:spPr>
          <a:ln/>
        </p:spPr>
      </p:sp>
      <p:sp>
        <p:nvSpPr>
          <p:cNvPr id="116739" name="Platshållare för anteckningar 2">
            <a:extLst>
              <a:ext uri="{FF2B5EF4-FFF2-40B4-BE49-F238E27FC236}">
                <a16:creationId xmlns:a16="http://schemas.microsoft.com/office/drawing/2014/main" id="{58DCEBA1-10E6-4EA0-B110-C7C28895A96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a:latin typeface="Arial" panose="020B0604020202020204" pitchFamily="34" charset="0"/>
            </a:endParaRPr>
          </a:p>
        </p:txBody>
      </p:sp>
      <p:sp>
        <p:nvSpPr>
          <p:cNvPr id="116740" name="Platshållare för bildnummer 3">
            <a:extLst>
              <a:ext uri="{FF2B5EF4-FFF2-40B4-BE49-F238E27FC236}">
                <a16:creationId xmlns:a16="http://schemas.microsoft.com/office/drawing/2014/main" id="{1B66F592-C676-414A-A72B-5C9C22F2508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3AA2114-926C-4899-A8DF-E7EC6F72C24A}" type="slidenum">
              <a:rPr lang="sv-SE" altLang="sv-SE" smtClean="0">
                <a:solidFill>
                  <a:srgbClr val="000000"/>
                </a:solidFill>
                <a:latin typeface="Calibri" panose="020F0502020204030204" pitchFamily="34" charset="0"/>
              </a:rPr>
              <a:pPr/>
              <a:t>53</a:t>
            </a:fld>
            <a:endParaRPr lang="sv-SE" altLang="sv-SE">
              <a:solidFill>
                <a:srgbClr val="000000"/>
              </a:solidFill>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2.xml"/><Relationship Id="rId7" Type="http://schemas.openxmlformats.org/officeDocument/2006/relationships/image" Target="../media/image8.jp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7.emf"/><Relationship Id="rId5" Type="http://schemas.openxmlformats.org/officeDocument/2006/relationships/oleObject" Target="../embeddings/oleObject1.bin"/><Relationship Id="rId4" Type="http://schemas.openxmlformats.org/officeDocument/2006/relationships/slideMaster" Target="../slideMasters/slideMaster12.xml"/><Relationship Id="rId9" Type="http://schemas.openxmlformats.org/officeDocument/2006/relationships/image" Target="../media/image10.pn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9" descr="SU_PPT_kronor">
            <a:extLst>
              <a:ext uri="{FF2B5EF4-FFF2-40B4-BE49-F238E27FC236}">
                <a16:creationId xmlns:a16="http://schemas.microsoft.com/office/drawing/2014/main" id="{3054402B-D4FE-43DC-AFC5-26488F2E8C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82750"/>
            <a:ext cx="5595938" cy="517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SU_logo_32mm_300dpi_SVENSK">
            <a:extLst>
              <a:ext uri="{FF2B5EF4-FFF2-40B4-BE49-F238E27FC236}">
                <a16:creationId xmlns:a16="http://schemas.microsoft.com/office/drawing/2014/main" id="{B721C179-F801-4E0E-9B11-212ADFFA3B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3"/>
          <p:cNvSpPr>
            <a:spLocks noGrp="1" noChangeArrowheads="1"/>
          </p:cNvSpPr>
          <p:nvPr>
            <p:ph type="ctrTitle"/>
          </p:nvPr>
        </p:nvSpPr>
        <p:spPr>
          <a:xfrm>
            <a:off x="1006475" y="2435225"/>
            <a:ext cx="6632575" cy="1425575"/>
          </a:xfrm>
        </p:spPr>
        <p:txBody>
          <a:bodyPr lIns="72000" tIns="36000" rIns="72000" bIns="36000" anchor="ctr"/>
          <a:lstStyle>
            <a:lvl1pPr>
              <a:lnSpc>
                <a:spcPct val="100000"/>
              </a:lnSpc>
              <a:defRPr sz="4400" b="0"/>
            </a:lvl1pPr>
          </a:lstStyle>
          <a:p>
            <a:r>
              <a:rPr lang="sv-SE"/>
              <a:t>Klicka här för att ändra format</a:t>
            </a:r>
          </a:p>
        </p:txBody>
      </p:sp>
      <p:sp>
        <p:nvSpPr>
          <p:cNvPr id="9220" name="Rectangle 4"/>
          <p:cNvSpPr>
            <a:spLocks noGrp="1" noChangeArrowheads="1"/>
          </p:cNvSpPr>
          <p:nvPr>
            <p:ph type="subTitle" idx="1"/>
          </p:nvPr>
        </p:nvSpPr>
        <p:spPr>
          <a:xfrm>
            <a:off x="1006475" y="3860800"/>
            <a:ext cx="6632575" cy="1165225"/>
          </a:xfrm>
        </p:spPr>
        <p:txBody>
          <a:bodyPr/>
          <a:lstStyle>
            <a:lvl1pPr marL="0" indent="0">
              <a:lnSpc>
                <a:spcPts val="4200"/>
              </a:lnSpc>
              <a:buFontTx/>
              <a:buNone/>
              <a:defRPr sz="2800"/>
            </a:lvl1pPr>
          </a:lstStyle>
          <a:p>
            <a:r>
              <a:rPr lang="sv-SE"/>
              <a:t>Klicka här för att ändra format på underrubrik i bakgrunden</a:t>
            </a:r>
          </a:p>
        </p:txBody>
      </p:sp>
      <p:sp>
        <p:nvSpPr>
          <p:cNvPr id="6" name="Rectangle 10">
            <a:extLst>
              <a:ext uri="{FF2B5EF4-FFF2-40B4-BE49-F238E27FC236}">
                <a16:creationId xmlns:a16="http://schemas.microsoft.com/office/drawing/2014/main" id="{D1F248A8-19EC-4F0E-9324-010C81454379}"/>
              </a:ext>
            </a:extLst>
          </p:cNvPr>
          <p:cNvSpPr>
            <a:spLocks noGrp="1" noChangeArrowheads="1"/>
          </p:cNvSpPr>
          <p:nvPr>
            <p:ph type="dt" sz="half" idx="10"/>
          </p:nvPr>
        </p:nvSpPr>
        <p:spPr/>
        <p:txBody>
          <a:bodyPr/>
          <a:lstStyle>
            <a:lvl1pPr>
              <a:defRPr smtClean="0"/>
            </a:lvl1pPr>
          </a:lstStyle>
          <a:p>
            <a:pPr>
              <a:defRPr/>
            </a:pPr>
            <a:fld id="{783ACD10-FC48-44CB-BC2F-8BB92A1C04EF}" type="datetime1">
              <a:rPr lang="sv-SE" smtClean="0"/>
              <a:t>2021-04-13</a:t>
            </a:fld>
            <a:endParaRPr lang="sv-SE"/>
          </a:p>
        </p:txBody>
      </p:sp>
      <p:sp>
        <p:nvSpPr>
          <p:cNvPr id="7" name="Rectangle 11">
            <a:extLst>
              <a:ext uri="{FF2B5EF4-FFF2-40B4-BE49-F238E27FC236}">
                <a16:creationId xmlns:a16="http://schemas.microsoft.com/office/drawing/2014/main" id="{0E46239C-1D46-4C07-A482-3B59DD50F068}"/>
              </a:ext>
            </a:extLst>
          </p:cNvPr>
          <p:cNvSpPr>
            <a:spLocks noGrp="1" noChangeArrowheads="1"/>
          </p:cNvSpPr>
          <p:nvPr>
            <p:ph type="ftr" sz="quarter" idx="11"/>
          </p:nvPr>
        </p:nvSpPr>
        <p:spPr>
          <a:xfrm>
            <a:off x="1936750" y="6151563"/>
            <a:ext cx="4492625" cy="301625"/>
          </a:xfrm>
        </p:spPr>
        <p:txBody>
          <a:bodyPr/>
          <a:lstStyle>
            <a:lvl1pPr>
              <a:defRPr/>
            </a:lvl1pPr>
          </a:lstStyle>
          <a:p>
            <a:pPr>
              <a:defRPr/>
            </a:pPr>
            <a:r>
              <a:rPr lang="sv-SE"/>
              <a:t>Ekonomiinformation 14 april 2021</a:t>
            </a:r>
          </a:p>
        </p:txBody>
      </p:sp>
      <p:sp>
        <p:nvSpPr>
          <p:cNvPr id="8" name="Rectangle 12">
            <a:extLst>
              <a:ext uri="{FF2B5EF4-FFF2-40B4-BE49-F238E27FC236}">
                <a16:creationId xmlns:a16="http://schemas.microsoft.com/office/drawing/2014/main" id="{B8577F15-86D1-43A8-B53B-E59BB0250D55}"/>
              </a:ext>
            </a:extLst>
          </p:cNvPr>
          <p:cNvSpPr>
            <a:spLocks noGrp="1" noChangeArrowheads="1"/>
          </p:cNvSpPr>
          <p:nvPr>
            <p:ph type="sldNum" sz="quarter" idx="12"/>
          </p:nvPr>
        </p:nvSpPr>
        <p:spPr/>
        <p:txBody>
          <a:bodyPr/>
          <a:lstStyle>
            <a:lvl1pPr>
              <a:defRPr/>
            </a:lvl1pPr>
          </a:lstStyle>
          <a:p>
            <a:pPr>
              <a:defRPr/>
            </a:pPr>
            <a:fld id="{9B8EDE14-39BD-4A9B-A9E3-DF8AD4388A3B}" type="slidenum">
              <a:rPr lang="sv-SE" altLang="sv-SE"/>
              <a:pPr>
                <a:defRPr/>
              </a:pPr>
              <a:t>‹#›</a:t>
            </a:fld>
            <a:endParaRPr lang="sv-SE" altLang="sv-SE"/>
          </a:p>
        </p:txBody>
      </p:sp>
    </p:spTree>
    <p:extLst>
      <p:ext uri="{BB962C8B-B14F-4D97-AF65-F5344CB8AC3E}">
        <p14:creationId xmlns:p14="http://schemas.microsoft.com/office/powerpoint/2010/main" val="925937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B47236EF-D4FA-41AE-BCEE-641E72C705C2}"/>
              </a:ext>
            </a:extLst>
          </p:cNvPr>
          <p:cNvSpPr>
            <a:spLocks noGrp="1" noChangeArrowheads="1"/>
          </p:cNvSpPr>
          <p:nvPr>
            <p:ph type="dt" sz="half" idx="10"/>
          </p:nvPr>
        </p:nvSpPr>
        <p:spPr>
          <a:ln/>
        </p:spPr>
        <p:txBody>
          <a:bodyPr/>
          <a:lstStyle>
            <a:lvl1pPr>
              <a:defRPr/>
            </a:lvl1pPr>
          </a:lstStyle>
          <a:p>
            <a:pPr>
              <a:defRPr/>
            </a:pPr>
            <a:fld id="{59C49F07-0868-45A4-B972-6AFE84FC6C12}" type="datetime1">
              <a:rPr lang="sv-SE" smtClean="0"/>
              <a:t>2021-04-13</a:t>
            </a:fld>
            <a:endParaRPr lang="sv-SE"/>
          </a:p>
        </p:txBody>
      </p:sp>
      <p:sp>
        <p:nvSpPr>
          <p:cNvPr id="5" name="Rectangle 5">
            <a:extLst>
              <a:ext uri="{FF2B5EF4-FFF2-40B4-BE49-F238E27FC236}">
                <a16:creationId xmlns:a16="http://schemas.microsoft.com/office/drawing/2014/main" id="{1E1EE6DC-A740-4CE3-856F-8959A82DE41F}"/>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76B4F101-05E6-4820-B36D-8CB8EAF99837}"/>
              </a:ext>
            </a:extLst>
          </p:cNvPr>
          <p:cNvSpPr>
            <a:spLocks noGrp="1" noChangeArrowheads="1"/>
          </p:cNvSpPr>
          <p:nvPr>
            <p:ph type="sldNum" sz="quarter" idx="12"/>
          </p:nvPr>
        </p:nvSpPr>
        <p:spPr>
          <a:ln/>
        </p:spPr>
        <p:txBody>
          <a:bodyPr/>
          <a:lstStyle>
            <a:lvl1pPr>
              <a:defRPr/>
            </a:lvl1pPr>
          </a:lstStyle>
          <a:p>
            <a:pPr>
              <a:defRPr/>
            </a:pPr>
            <a:fld id="{E8BE1625-B5B1-4096-B377-C1737DA7FD8B}" type="slidenum">
              <a:rPr lang="sv-SE" altLang="sv-SE"/>
              <a:pPr>
                <a:defRPr/>
              </a:pPr>
              <a:t>‹#›</a:t>
            </a:fld>
            <a:endParaRPr lang="sv-SE" altLang="sv-SE"/>
          </a:p>
        </p:txBody>
      </p:sp>
    </p:spTree>
    <p:extLst>
      <p:ext uri="{BB962C8B-B14F-4D97-AF65-F5344CB8AC3E}">
        <p14:creationId xmlns:p14="http://schemas.microsoft.com/office/powerpoint/2010/main" val="2110720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a:extLst>
              <a:ext uri="{FF2B5EF4-FFF2-40B4-BE49-F238E27FC236}">
                <a16:creationId xmlns:a16="http://schemas.microsoft.com/office/drawing/2014/main" id="{ABFBBB85-97F5-4336-932E-4408BCD8B417}"/>
              </a:ext>
            </a:extLst>
          </p:cNvPr>
          <p:cNvSpPr>
            <a:spLocks noGrp="1" noChangeArrowheads="1"/>
          </p:cNvSpPr>
          <p:nvPr>
            <p:ph type="dt" sz="half" idx="10"/>
          </p:nvPr>
        </p:nvSpPr>
        <p:spPr>
          <a:ln/>
        </p:spPr>
        <p:txBody>
          <a:bodyPr/>
          <a:lstStyle>
            <a:lvl1pPr>
              <a:defRPr/>
            </a:lvl1pPr>
          </a:lstStyle>
          <a:p>
            <a:pPr>
              <a:defRPr/>
            </a:pPr>
            <a:fld id="{07DDE786-E6F4-4E3E-A013-116F0DCC8693}" type="datetime1">
              <a:rPr lang="sv-SE" smtClean="0"/>
              <a:t>2021-04-13</a:t>
            </a:fld>
            <a:endParaRPr lang="sv-SE"/>
          </a:p>
        </p:txBody>
      </p:sp>
      <p:sp>
        <p:nvSpPr>
          <p:cNvPr id="5" name="Rectangle 5">
            <a:extLst>
              <a:ext uri="{FF2B5EF4-FFF2-40B4-BE49-F238E27FC236}">
                <a16:creationId xmlns:a16="http://schemas.microsoft.com/office/drawing/2014/main" id="{C2F9E15C-1291-45DF-B97F-4C4109178B04}"/>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AF71A065-6D24-4E75-A723-944AEADB1303}"/>
              </a:ext>
            </a:extLst>
          </p:cNvPr>
          <p:cNvSpPr>
            <a:spLocks noGrp="1" noChangeArrowheads="1"/>
          </p:cNvSpPr>
          <p:nvPr>
            <p:ph type="sldNum" sz="quarter" idx="12"/>
          </p:nvPr>
        </p:nvSpPr>
        <p:spPr>
          <a:ln/>
        </p:spPr>
        <p:txBody>
          <a:bodyPr/>
          <a:lstStyle>
            <a:lvl1pPr>
              <a:defRPr/>
            </a:lvl1pPr>
          </a:lstStyle>
          <a:p>
            <a:pPr>
              <a:defRPr/>
            </a:pPr>
            <a:fld id="{6ADF4AB9-5BAF-4B9B-8157-41D225152621}" type="slidenum">
              <a:rPr lang="sv-SE" altLang="sv-SE"/>
              <a:pPr>
                <a:defRPr/>
              </a:pPr>
              <a:t>‹#›</a:t>
            </a:fld>
            <a:endParaRPr lang="sv-SE" altLang="sv-SE"/>
          </a:p>
        </p:txBody>
      </p:sp>
    </p:spTree>
    <p:extLst>
      <p:ext uri="{BB962C8B-B14F-4D97-AF65-F5344CB8AC3E}">
        <p14:creationId xmlns:p14="http://schemas.microsoft.com/office/powerpoint/2010/main" val="2844697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790575" y="2806700"/>
            <a:ext cx="3348038"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291013" y="2806700"/>
            <a:ext cx="3348037"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a:extLst>
              <a:ext uri="{FF2B5EF4-FFF2-40B4-BE49-F238E27FC236}">
                <a16:creationId xmlns:a16="http://schemas.microsoft.com/office/drawing/2014/main" id="{D7E3D651-07DB-4BB8-90FB-01E872C94348}"/>
              </a:ext>
            </a:extLst>
          </p:cNvPr>
          <p:cNvSpPr>
            <a:spLocks noGrp="1" noChangeArrowheads="1"/>
          </p:cNvSpPr>
          <p:nvPr>
            <p:ph type="dt" sz="half" idx="10"/>
          </p:nvPr>
        </p:nvSpPr>
        <p:spPr>
          <a:ln/>
        </p:spPr>
        <p:txBody>
          <a:bodyPr/>
          <a:lstStyle>
            <a:lvl1pPr>
              <a:defRPr/>
            </a:lvl1pPr>
          </a:lstStyle>
          <a:p>
            <a:pPr>
              <a:defRPr/>
            </a:pPr>
            <a:fld id="{C5189A89-F1A4-4FFF-A30A-1A14C185BC6D}" type="datetime1">
              <a:rPr lang="sv-SE" smtClean="0"/>
              <a:t>2021-04-13</a:t>
            </a:fld>
            <a:endParaRPr lang="sv-SE"/>
          </a:p>
        </p:txBody>
      </p:sp>
      <p:sp>
        <p:nvSpPr>
          <p:cNvPr id="6" name="Rectangle 5">
            <a:extLst>
              <a:ext uri="{FF2B5EF4-FFF2-40B4-BE49-F238E27FC236}">
                <a16:creationId xmlns:a16="http://schemas.microsoft.com/office/drawing/2014/main" id="{0F3B8620-9AA8-48F0-8393-1DCDF154FA31}"/>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17BAE517-0BF9-406B-A43D-F2691684E591}"/>
              </a:ext>
            </a:extLst>
          </p:cNvPr>
          <p:cNvSpPr>
            <a:spLocks noGrp="1" noChangeArrowheads="1"/>
          </p:cNvSpPr>
          <p:nvPr>
            <p:ph type="sldNum" sz="quarter" idx="12"/>
          </p:nvPr>
        </p:nvSpPr>
        <p:spPr>
          <a:ln/>
        </p:spPr>
        <p:txBody>
          <a:bodyPr/>
          <a:lstStyle>
            <a:lvl1pPr>
              <a:defRPr/>
            </a:lvl1pPr>
          </a:lstStyle>
          <a:p>
            <a:pPr>
              <a:defRPr/>
            </a:pPr>
            <a:fld id="{60E3E644-16CA-45EC-9BEC-53FF4E12E1CF}" type="slidenum">
              <a:rPr lang="sv-SE" altLang="sv-SE"/>
              <a:pPr>
                <a:defRPr/>
              </a:pPr>
              <a:t>‹#›</a:t>
            </a:fld>
            <a:endParaRPr lang="sv-SE" altLang="sv-SE"/>
          </a:p>
        </p:txBody>
      </p:sp>
    </p:spTree>
    <p:extLst>
      <p:ext uri="{BB962C8B-B14F-4D97-AF65-F5344CB8AC3E}">
        <p14:creationId xmlns:p14="http://schemas.microsoft.com/office/powerpoint/2010/main" val="1745673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a:extLst>
              <a:ext uri="{FF2B5EF4-FFF2-40B4-BE49-F238E27FC236}">
                <a16:creationId xmlns:a16="http://schemas.microsoft.com/office/drawing/2014/main" id="{0C840C1D-B107-4B34-887E-307DD4905CCF}"/>
              </a:ext>
            </a:extLst>
          </p:cNvPr>
          <p:cNvSpPr>
            <a:spLocks noGrp="1" noChangeArrowheads="1"/>
          </p:cNvSpPr>
          <p:nvPr>
            <p:ph type="dt" sz="half" idx="10"/>
          </p:nvPr>
        </p:nvSpPr>
        <p:spPr>
          <a:ln/>
        </p:spPr>
        <p:txBody>
          <a:bodyPr/>
          <a:lstStyle>
            <a:lvl1pPr>
              <a:defRPr/>
            </a:lvl1pPr>
          </a:lstStyle>
          <a:p>
            <a:pPr>
              <a:defRPr/>
            </a:pPr>
            <a:fld id="{B57BF5AF-14F6-46D3-8482-2EDE4E10949C}" type="datetime1">
              <a:rPr lang="sv-SE" smtClean="0"/>
              <a:t>2021-04-13</a:t>
            </a:fld>
            <a:endParaRPr lang="sv-SE"/>
          </a:p>
        </p:txBody>
      </p:sp>
      <p:sp>
        <p:nvSpPr>
          <p:cNvPr id="8" name="Rectangle 5">
            <a:extLst>
              <a:ext uri="{FF2B5EF4-FFF2-40B4-BE49-F238E27FC236}">
                <a16:creationId xmlns:a16="http://schemas.microsoft.com/office/drawing/2014/main" id="{7B5B5579-5399-4B50-AE52-F4A28524F019}"/>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9" name="Rectangle 6">
            <a:extLst>
              <a:ext uri="{FF2B5EF4-FFF2-40B4-BE49-F238E27FC236}">
                <a16:creationId xmlns:a16="http://schemas.microsoft.com/office/drawing/2014/main" id="{DF9DE774-7A1A-4BE4-8C45-0C591AA6D27C}"/>
              </a:ext>
            </a:extLst>
          </p:cNvPr>
          <p:cNvSpPr>
            <a:spLocks noGrp="1" noChangeArrowheads="1"/>
          </p:cNvSpPr>
          <p:nvPr>
            <p:ph type="sldNum" sz="quarter" idx="12"/>
          </p:nvPr>
        </p:nvSpPr>
        <p:spPr>
          <a:ln/>
        </p:spPr>
        <p:txBody>
          <a:bodyPr/>
          <a:lstStyle>
            <a:lvl1pPr>
              <a:defRPr/>
            </a:lvl1pPr>
          </a:lstStyle>
          <a:p>
            <a:pPr>
              <a:defRPr/>
            </a:pPr>
            <a:fld id="{782DA909-527B-4CF3-8C89-6878121C4F87}" type="slidenum">
              <a:rPr lang="sv-SE" altLang="sv-SE"/>
              <a:pPr>
                <a:defRPr/>
              </a:pPr>
              <a:t>‹#›</a:t>
            </a:fld>
            <a:endParaRPr lang="sv-SE" altLang="sv-SE"/>
          </a:p>
        </p:txBody>
      </p:sp>
    </p:spTree>
    <p:extLst>
      <p:ext uri="{BB962C8B-B14F-4D97-AF65-F5344CB8AC3E}">
        <p14:creationId xmlns:p14="http://schemas.microsoft.com/office/powerpoint/2010/main" val="3775311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a:extLst>
              <a:ext uri="{FF2B5EF4-FFF2-40B4-BE49-F238E27FC236}">
                <a16:creationId xmlns:a16="http://schemas.microsoft.com/office/drawing/2014/main" id="{8F35AA89-8D76-4A62-9B19-C63F92CD9D00}"/>
              </a:ext>
            </a:extLst>
          </p:cNvPr>
          <p:cNvSpPr>
            <a:spLocks noGrp="1" noChangeArrowheads="1"/>
          </p:cNvSpPr>
          <p:nvPr>
            <p:ph type="dt" sz="half" idx="10"/>
          </p:nvPr>
        </p:nvSpPr>
        <p:spPr>
          <a:ln/>
        </p:spPr>
        <p:txBody>
          <a:bodyPr/>
          <a:lstStyle>
            <a:lvl1pPr>
              <a:defRPr/>
            </a:lvl1pPr>
          </a:lstStyle>
          <a:p>
            <a:pPr>
              <a:defRPr/>
            </a:pPr>
            <a:fld id="{83476058-5EB3-46E5-A613-C6A210F3E7DA}" type="datetime1">
              <a:rPr lang="sv-SE" smtClean="0"/>
              <a:t>2021-04-13</a:t>
            </a:fld>
            <a:endParaRPr lang="sv-SE"/>
          </a:p>
        </p:txBody>
      </p:sp>
      <p:sp>
        <p:nvSpPr>
          <p:cNvPr id="4" name="Rectangle 5">
            <a:extLst>
              <a:ext uri="{FF2B5EF4-FFF2-40B4-BE49-F238E27FC236}">
                <a16:creationId xmlns:a16="http://schemas.microsoft.com/office/drawing/2014/main" id="{A6591235-3904-45AF-B43F-E9A706D2912B}"/>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5" name="Rectangle 6">
            <a:extLst>
              <a:ext uri="{FF2B5EF4-FFF2-40B4-BE49-F238E27FC236}">
                <a16:creationId xmlns:a16="http://schemas.microsoft.com/office/drawing/2014/main" id="{075913B7-8C27-4BC1-8E59-EAD6AF4E9505}"/>
              </a:ext>
            </a:extLst>
          </p:cNvPr>
          <p:cNvSpPr>
            <a:spLocks noGrp="1" noChangeArrowheads="1"/>
          </p:cNvSpPr>
          <p:nvPr>
            <p:ph type="sldNum" sz="quarter" idx="12"/>
          </p:nvPr>
        </p:nvSpPr>
        <p:spPr>
          <a:ln/>
        </p:spPr>
        <p:txBody>
          <a:bodyPr/>
          <a:lstStyle>
            <a:lvl1pPr>
              <a:defRPr/>
            </a:lvl1pPr>
          </a:lstStyle>
          <a:p>
            <a:pPr>
              <a:defRPr/>
            </a:pPr>
            <a:fld id="{3AB54985-415C-4AA6-9BC4-F2E26634BCF3}" type="slidenum">
              <a:rPr lang="sv-SE" altLang="sv-SE"/>
              <a:pPr>
                <a:defRPr/>
              </a:pPr>
              <a:t>‹#›</a:t>
            </a:fld>
            <a:endParaRPr lang="sv-SE" altLang="sv-SE"/>
          </a:p>
        </p:txBody>
      </p:sp>
    </p:spTree>
    <p:extLst>
      <p:ext uri="{BB962C8B-B14F-4D97-AF65-F5344CB8AC3E}">
        <p14:creationId xmlns:p14="http://schemas.microsoft.com/office/powerpoint/2010/main" val="2319519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4946ACC-A148-4BC9-8E44-8E06DA1C0471}"/>
              </a:ext>
            </a:extLst>
          </p:cNvPr>
          <p:cNvSpPr>
            <a:spLocks noGrp="1" noChangeArrowheads="1"/>
          </p:cNvSpPr>
          <p:nvPr>
            <p:ph type="dt" sz="half" idx="10"/>
          </p:nvPr>
        </p:nvSpPr>
        <p:spPr>
          <a:ln/>
        </p:spPr>
        <p:txBody>
          <a:bodyPr/>
          <a:lstStyle>
            <a:lvl1pPr>
              <a:defRPr/>
            </a:lvl1pPr>
          </a:lstStyle>
          <a:p>
            <a:pPr>
              <a:defRPr/>
            </a:pPr>
            <a:fld id="{4BDEF1E9-4975-4D8A-BFE0-4873EAB526A4}" type="datetime1">
              <a:rPr lang="sv-SE" smtClean="0"/>
              <a:t>2021-04-13</a:t>
            </a:fld>
            <a:endParaRPr lang="sv-SE"/>
          </a:p>
        </p:txBody>
      </p:sp>
      <p:sp>
        <p:nvSpPr>
          <p:cNvPr id="3" name="Rectangle 5">
            <a:extLst>
              <a:ext uri="{FF2B5EF4-FFF2-40B4-BE49-F238E27FC236}">
                <a16:creationId xmlns:a16="http://schemas.microsoft.com/office/drawing/2014/main" id="{B81EFC8E-CF5D-4108-B5EC-39765D219E0E}"/>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4" name="Rectangle 6">
            <a:extLst>
              <a:ext uri="{FF2B5EF4-FFF2-40B4-BE49-F238E27FC236}">
                <a16:creationId xmlns:a16="http://schemas.microsoft.com/office/drawing/2014/main" id="{4EDCBE69-E6F3-4FC8-93AD-311911EC1DE5}"/>
              </a:ext>
            </a:extLst>
          </p:cNvPr>
          <p:cNvSpPr>
            <a:spLocks noGrp="1" noChangeArrowheads="1"/>
          </p:cNvSpPr>
          <p:nvPr>
            <p:ph type="sldNum" sz="quarter" idx="12"/>
          </p:nvPr>
        </p:nvSpPr>
        <p:spPr>
          <a:ln/>
        </p:spPr>
        <p:txBody>
          <a:bodyPr/>
          <a:lstStyle>
            <a:lvl1pPr>
              <a:defRPr/>
            </a:lvl1pPr>
          </a:lstStyle>
          <a:p>
            <a:pPr>
              <a:defRPr/>
            </a:pPr>
            <a:fld id="{C23F9870-A2BE-453B-966A-303F772E029A}" type="slidenum">
              <a:rPr lang="sv-SE" altLang="sv-SE"/>
              <a:pPr>
                <a:defRPr/>
              </a:pPr>
              <a:t>‹#›</a:t>
            </a:fld>
            <a:endParaRPr lang="sv-SE" altLang="sv-SE"/>
          </a:p>
        </p:txBody>
      </p:sp>
    </p:spTree>
    <p:extLst>
      <p:ext uri="{BB962C8B-B14F-4D97-AF65-F5344CB8AC3E}">
        <p14:creationId xmlns:p14="http://schemas.microsoft.com/office/powerpoint/2010/main" val="1684836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C0E85CDB-C7D3-4922-B3AB-7A2517C927B6}"/>
              </a:ext>
            </a:extLst>
          </p:cNvPr>
          <p:cNvSpPr>
            <a:spLocks noGrp="1" noChangeArrowheads="1"/>
          </p:cNvSpPr>
          <p:nvPr>
            <p:ph type="dt" sz="half" idx="10"/>
          </p:nvPr>
        </p:nvSpPr>
        <p:spPr>
          <a:ln/>
        </p:spPr>
        <p:txBody>
          <a:bodyPr/>
          <a:lstStyle>
            <a:lvl1pPr>
              <a:defRPr/>
            </a:lvl1pPr>
          </a:lstStyle>
          <a:p>
            <a:pPr>
              <a:defRPr/>
            </a:pPr>
            <a:fld id="{AEEDDE5C-B585-48EF-B0B2-67DA2F8F133A}" type="datetime1">
              <a:rPr lang="sv-SE" smtClean="0"/>
              <a:t>2021-04-13</a:t>
            </a:fld>
            <a:endParaRPr lang="sv-SE"/>
          </a:p>
        </p:txBody>
      </p:sp>
      <p:sp>
        <p:nvSpPr>
          <p:cNvPr id="6" name="Rectangle 5">
            <a:extLst>
              <a:ext uri="{FF2B5EF4-FFF2-40B4-BE49-F238E27FC236}">
                <a16:creationId xmlns:a16="http://schemas.microsoft.com/office/drawing/2014/main" id="{3C608796-59F6-41CB-90AA-582D308BEC5D}"/>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27014C78-9F4D-4F06-89E8-9277FC4C73D2}"/>
              </a:ext>
            </a:extLst>
          </p:cNvPr>
          <p:cNvSpPr>
            <a:spLocks noGrp="1" noChangeArrowheads="1"/>
          </p:cNvSpPr>
          <p:nvPr>
            <p:ph type="sldNum" sz="quarter" idx="12"/>
          </p:nvPr>
        </p:nvSpPr>
        <p:spPr>
          <a:ln/>
        </p:spPr>
        <p:txBody>
          <a:bodyPr/>
          <a:lstStyle>
            <a:lvl1pPr>
              <a:defRPr/>
            </a:lvl1pPr>
          </a:lstStyle>
          <a:p>
            <a:pPr>
              <a:defRPr/>
            </a:pPr>
            <a:fld id="{9BBBB9BC-667E-4E3A-8BF5-D6835D7606F4}" type="slidenum">
              <a:rPr lang="sv-SE" altLang="sv-SE"/>
              <a:pPr>
                <a:defRPr/>
              </a:pPr>
              <a:t>‹#›</a:t>
            </a:fld>
            <a:endParaRPr lang="sv-SE" altLang="sv-SE"/>
          </a:p>
        </p:txBody>
      </p:sp>
    </p:spTree>
    <p:extLst>
      <p:ext uri="{BB962C8B-B14F-4D97-AF65-F5344CB8AC3E}">
        <p14:creationId xmlns:p14="http://schemas.microsoft.com/office/powerpoint/2010/main" val="3690050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8D3244E4-2BA8-44DE-8637-46634EB30260}"/>
              </a:ext>
            </a:extLst>
          </p:cNvPr>
          <p:cNvSpPr>
            <a:spLocks noGrp="1" noChangeArrowheads="1"/>
          </p:cNvSpPr>
          <p:nvPr>
            <p:ph type="dt" sz="half" idx="10"/>
          </p:nvPr>
        </p:nvSpPr>
        <p:spPr>
          <a:ln/>
        </p:spPr>
        <p:txBody>
          <a:bodyPr/>
          <a:lstStyle>
            <a:lvl1pPr>
              <a:defRPr/>
            </a:lvl1pPr>
          </a:lstStyle>
          <a:p>
            <a:pPr>
              <a:defRPr/>
            </a:pPr>
            <a:fld id="{76071285-D421-4E5B-8125-B0A12CDDF9A6}" type="datetime1">
              <a:rPr lang="sv-SE" smtClean="0"/>
              <a:t>2021-04-13</a:t>
            </a:fld>
            <a:endParaRPr lang="sv-SE"/>
          </a:p>
        </p:txBody>
      </p:sp>
      <p:sp>
        <p:nvSpPr>
          <p:cNvPr id="6" name="Rectangle 5">
            <a:extLst>
              <a:ext uri="{FF2B5EF4-FFF2-40B4-BE49-F238E27FC236}">
                <a16:creationId xmlns:a16="http://schemas.microsoft.com/office/drawing/2014/main" id="{99F9FC0B-2BB9-4644-B575-8AFCAB9EBB43}"/>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D981663A-C935-4805-9E1A-C08DA2C29A5B}"/>
              </a:ext>
            </a:extLst>
          </p:cNvPr>
          <p:cNvSpPr>
            <a:spLocks noGrp="1" noChangeArrowheads="1"/>
          </p:cNvSpPr>
          <p:nvPr>
            <p:ph type="sldNum" sz="quarter" idx="12"/>
          </p:nvPr>
        </p:nvSpPr>
        <p:spPr>
          <a:ln/>
        </p:spPr>
        <p:txBody>
          <a:bodyPr/>
          <a:lstStyle>
            <a:lvl1pPr>
              <a:defRPr/>
            </a:lvl1pPr>
          </a:lstStyle>
          <a:p>
            <a:pPr>
              <a:defRPr/>
            </a:pPr>
            <a:fld id="{6C130DD2-53D5-4D61-A575-7BBABD486B76}" type="slidenum">
              <a:rPr lang="sv-SE" altLang="sv-SE"/>
              <a:pPr>
                <a:defRPr/>
              </a:pPr>
              <a:t>‹#›</a:t>
            </a:fld>
            <a:endParaRPr lang="sv-SE" altLang="sv-SE"/>
          </a:p>
        </p:txBody>
      </p:sp>
    </p:spTree>
    <p:extLst>
      <p:ext uri="{BB962C8B-B14F-4D97-AF65-F5344CB8AC3E}">
        <p14:creationId xmlns:p14="http://schemas.microsoft.com/office/powerpoint/2010/main" val="243461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BD2D42F9-34F7-4995-B95F-B1A570F4938F}"/>
              </a:ext>
            </a:extLst>
          </p:cNvPr>
          <p:cNvSpPr>
            <a:spLocks noGrp="1" noChangeArrowheads="1"/>
          </p:cNvSpPr>
          <p:nvPr>
            <p:ph type="dt" sz="half" idx="10"/>
          </p:nvPr>
        </p:nvSpPr>
        <p:spPr>
          <a:ln/>
        </p:spPr>
        <p:txBody>
          <a:bodyPr/>
          <a:lstStyle>
            <a:lvl1pPr>
              <a:defRPr/>
            </a:lvl1pPr>
          </a:lstStyle>
          <a:p>
            <a:pPr>
              <a:defRPr/>
            </a:pPr>
            <a:fld id="{1CC8F3D8-F63C-4742-8273-7EE7696D2F76}" type="datetime1">
              <a:rPr lang="sv-SE" smtClean="0"/>
              <a:t>2021-04-13</a:t>
            </a:fld>
            <a:endParaRPr lang="sv-SE"/>
          </a:p>
        </p:txBody>
      </p:sp>
      <p:sp>
        <p:nvSpPr>
          <p:cNvPr id="5" name="Rectangle 5">
            <a:extLst>
              <a:ext uri="{FF2B5EF4-FFF2-40B4-BE49-F238E27FC236}">
                <a16:creationId xmlns:a16="http://schemas.microsoft.com/office/drawing/2014/main" id="{34709A82-B645-4045-AC74-10283950D046}"/>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6ECF0B47-8654-47BE-966B-1CEB1A35D7C0}"/>
              </a:ext>
            </a:extLst>
          </p:cNvPr>
          <p:cNvSpPr>
            <a:spLocks noGrp="1" noChangeArrowheads="1"/>
          </p:cNvSpPr>
          <p:nvPr>
            <p:ph type="sldNum" sz="quarter" idx="12"/>
          </p:nvPr>
        </p:nvSpPr>
        <p:spPr>
          <a:ln/>
        </p:spPr>
        <p:txBody>
          <a:bodyPr/>
          <a:lstStyle>
            <a:lvl1pPr>
              <a:defRPr/>
            </a:lvl1pPr>
          </a:lstStyle>
          <a:p>
            <a:pPr>
              <a:defRPr/>
            </a:pPr>
            <a:fld id="{AEBF5506-D31C-45B0-A36B-90E3AD8CEB8A}" type="slidenum">
              <a:rPr lang="sv-SE" altLang="sv-SE"/>
              <a:pPr>
                <a:defRPr/>
              </a:pPr>
              <a:t>‹#›</a:t>
            </a:fld>
            <a:endParaRPr lang="sv-SE" altLang="sv-SE"/>
          </a:p>
        </p:txBody>
      </p:sp>
    </p:spTree>
    <p:extLst>
      <p:ext uri="{BB962C8B-B14F-4D97-AF65-F5344CB8AC3E}">
        <p14:creationId xmlns:p14="http://schemas.microsoft.com/office/powerpoint/2010/main" val="4058325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5927725" y="1943100"/>
            <a:ext cx="1711325" cy="407828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790575" y="1943100"/>
            <a:ext cx="4984750" cy="407828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FA026A37-360E-4C87-9F38-CB1D569C4E89}"/>
              </a:ext>
            </a:extLst>
          </p:cNvPr>
          <p:cNvSpPr>
            <a:spLocks noGrp="1" noChangeArrowheads="1"/>
          </p:cNvSpPr>
          <p:nvPr>
            <p:ph type="dt" sz="half" idx="10"/>
          </p:nvPr>
        </p:nvSpPr>
        <p:spPr>
          <a:ln/>
        </p:spPr>
        <p:txBody>
          <a:bodyPr/>
          <a:lstStyle>
            <a:lvl1pPr>
              <a:defRPr/>
            </a:lvl1pPr>
          </a:lstStyle>
          <a:p>
            <a:pPr>
              <a:defRPr/>
            </a:pPr>
            <a:fld id="{A969FCF6-7A6E-435B-9B04-69A07B455195}" type="datetime1">
              <a:rPr lang="sv-SE" smtClean="0"/>
              <a:t>2021-04-13</a:t>
            </a:fld>
            <a:endParaRPr lang="sv-SE"/>
          </a:p>
        </p:txBody>
      </p:sp>
      <p:sp>
        <p:nvSpPr>
          <p:cNvPr id="5" name="Rectangle 5">
            <a:extLst>
              <a:ext uri="{FF2B5EF4-FFF2-40B4-BE49-F238E27FC236}">
                <a16:creationId xmlns:a16="http://schemas.microsoft.com/office/drawing/2014/main" id="{BA4348D3-7477-4260-AC50-3163FC6A8E2D}"/>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0832859C-794C-43AD-9C80-CF8C7FDD16EC}"/>
              </a:ext>
            </a:extLst>
          </p:cNvPr>
          <p:cNvSpPr>
            <a:spLocks noGrp="1" noChangeArrowheads="1"/>
          </p:cNvSpPr>
          <p:nvPr>
            <p:ph type="sldNum" sz="quarter" idx="12"/>
          </p:nvPr>
        </p:nvSpPr>
        <p:spPr>
          <a:ln/>
        </p:spPr>
        <p:txBody>
          <a:bodyPr/>
          <a:lstStyle>
            <a:lvl1pPr>
              <a:defRPr/>
            </a:lvl1pPr>
          </a:lstStyle>
          <a:p>
            <a:pPr>
              <a:defRPr/>
            </a:pPr>
            <a:fld id="{CFD8DD09-9425-4628-95BE-7B57BD3243B6}" type="slidenum">
              <a:rPr lang="sv-SE" altLang="sv-SE"/>
              <a:pPr>
                <a:defRPr/>
              </a:pPr>
              <a:t>‹#›</a:t>
            </a:fld>
            <a:endParaRPr lang="sv-SE" altLang="sv-SE"/>
          </a:p>
        </p:txBody>
      </p:sp>
    </p:spTree>
    <p:extLst>
      <p:ext uri="{BB962C8B-B14F-4D97-AF65-F5344CB8AC3E}">
        <p14:creationId xmlns:p14="http://schemas.microsoft.com/office/powerpoint/2010/main" val="1923045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9" descr="SU_PPT_olivkvist">
            <a:extLst>
              <a:ext uri="{FF2B5EF4-FFF2-40B4-BE49-F238E27FC236}">
                <a16:creationId xmlns:a16="http://schemas.microsoft.com/office/drawing/2014/main" id="{939A47F8-6006-4025-9C03-DE44AE1292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46"/>
          <a:stretch>
            <a:fillRect/>
          </a:stretch>
        </p:blipFill>
        <p:spPr bwMode="auto">
          <a:xfrm>
            <a:off x="1588" y="317500"/>
            <a:ext cx="6881812" cy="654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SU_logo_32mm_300dpi_SVENSK">
            <a:extLst>
              <a:ext uri="{FF2B5EF4-FFF2-40B4-BE49-F238E27FC236}">
                <a16:creationId xmlns:a16="http://schemas.microsoft.com/office/drawing/2014/main" id="{B8254ECC-C046-4043-A3D9-CC75459B99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3"/>
          <p:cNvSpPr>
            <a:spLocks noGrp="1" noChangeArrowheads="1"/>
          </p:cNvSpPr>
          <p:nvPr>
            <p:ph type="ctrTitle"/>
          </p:nvPr>
        </p:nvSpPr>
        <p:spPr>
          <a:xfrm>
            <a:off x="1006475" y="2435225"/>
            <a:ext cx="6632575" cy="1425575"/>
          </a:xfrm>
        </p:spPr>
        <p:txBody>
          <a:bodyPr lIns="72000" tIns="36000" rIns="72000" bIns="36000" anchor="ctr"/>
          <a:lstStyle>
            <a:lvl1pPr>
              <a:lnSpc>
                <a:spcPct val="100000"/>
              </a:lnSpc>
              <a:defRPr sz="4400" b="0"/>
            </a:lvl1pPr>
          </a:lstStyle>
          <a:p>
            <a:r>
              <a:rPr lang="sv-SE"/>
              <a:t>Klicka här för att ändra format</a:t>
            </a:r>
          </a:p>
        </p:txBody>
      </p:sp>
      <p:sp>
        <p:nvSpPr>
          <p:cNvPr id="12292" name="Rectangle 4"/>
          <p:cNvSpPr>
            <a:spLocks noGrp="1" noChangeArrowheads="1"/>
          </p:cNvSpPr>
          <p:nvPr>
            <p:ph type="subTitle" idx="1"/>
          </p:nvPr>
        </p:nvSpPr>
        <p:spPr>
          <a:xfrm>
            <a:off x="1006475" y="3860800"/>
            <a:ext cx="6632575" cy="1165225"/>
          </a:xfrm>
        </p:spPr>
        <p:txBody>
          <a:bodyPr/>
          <a:lstStyle>
            <a:lvl1pPr marL="0" indent="0">
              <a:lnSpc>
                <a:spcPts val="4200"/>
              </a:lnSpc>
              <a:buFontTx/>
              <a:buNone/>
              <a:defRPr sz="2800"/>
            </a:lvl1pPr>
          </a:lstStyle>
          <a:p>
            <a:r>
              <a:rPr lang="sv-SE"/>
              <a:t>Klicka här för att ändra format på underrubrik i bakgrunden</a:t>
            </a:r>
          </a:p>
        </p:txBody>
      </p:sp>
      <p:sp>
        <p:nvSpPr>
          <p:cNvPr id="6" name="Rectangle 10">
            <a:extLst>
              <a:ext uri="{FF2B5EF4-FFF2-40B4-BE49-F238E27FC236}">
                <a16:creationId xmlns:a16="http://schemas.microsoft.com/office/drawing/2014/main" id="{482695F6-D8FE-4833-B8D0-D69E8174CC46}"/>
              </a:ext>
            </a:extLst>
          </p:cNvPr>
          <p:cNvSpPr>
            <a:spLocks noGrp="1" noChangeArrowheads="1"/>
          </p:cNvSpPr>
          <p:nvPr>
            <p:ph type="dt" sz="half" idx="10"/>
          </p:nvPr>
        </p:nvSpPr>
        <p:spPr/>
        <p:txBody>
          <a:bodyPr/>
          <a:lstStyle>
            <a:lvl1pPr>
              <a:defRPr smtClean="0"/>
            </a:lvl1pPr>
          </a:lstStyle>
          <a:p>
            <a:pPr>
              <a:defRPr/>
            </a:pPr>
            <a:fld id="{B68BE2C6-2708-4A72-AEEC-3E0736205CDF}" type="datetime1">
              <a:rPr lang="sv-SE" smtClean="0"/>
              <a:t>2021-04-13</a:t>
            </a:fld>
            <a:endParaRPr lang="sv-SE"/>
          </a:p>
        </p:txBody>
      </p:sp>
      <p:sp>
        <p:nvSpPr>
          <p:cNvPr id="7" name="Rectangle 11">
            <a:extLst>
              <a:ext uri="{FF2B5EF4-FFF2-40B4-BE49-F238E27FC236}">
                <a16:creationId xmlns:a16="http://schemas.microsoft.com/office/drawing/2014/main" id="{98CD224E-5A4F-4C3D-A869-F1424C476040}"/>
              </a:ext>
            </a:extLst>
          </p:cNvPr>
          <p:cNvSpPr>
            <a:spLocks noGrp="1" noChangeArrowheads="1"/>
          </p:cNvSpPr>
          <p:nvPr>
            <p:ph type="ftr" sz="quarter" idx="11"/>
          </p:nvPr>
        </p:nvSpPr>
        <p:spPr>
          <a:xfrm>
            <a:off x="1936750" y="6151563"/>
            <a:ext cx="4492625" cy="301625"/>
          </a:xfrm>
        </p:spPr>
        <p:txBody>
          <a:bodyPr/>
          <a:lstStyle>
            <a:lvl1pPr>
              <a:defRPr/>
            </a:lvl1pPr>
          </a:lstStyle>
          <a:p>
            <a:pPr>
              <a:defRPr/>
            </a:pPr>
            <a:r>
              <a:rPr lang="sv-SE"/>
              <a:t>Ekonomiinformation 14 april 2021</a:t>
            </a:r>
          </a:p>
        </p:txBody>
      </p:sp>
      <p:sp>
        <p:nvSpPr>
          <p:cNvPr id="8" name="Rectangle 12">
            <a:extLst>
              <a:ext uri="{FF2B5EF4-FFF2-40B4-BE49-F238E27FC236}">
                <a16:creationId xmlns:a16="http://schemas.microsoft.com/office/drawing/2014/main" id="{4CE5AD64-EE07-4D7A-8C2E-11B9BE59AD55}"/>
              </a:ext>
            </a:extLst>
          </p:cNvPr>
          <p:cNvSpPr>
            <a:spLocks noGrp="1" noChangeArrowheads="1"/>
          </p:cNvSpPr>
          <p:nvPr>
            <p:ph type="sldNum" sz="quarter" idx="12"/>
          </p:nvPr>
        </p:nvSpPr>
        <p:spPr/>
        <p:txBody>
          <a:bodyPr/>
          <a:lstStyle>
            <a:lvl1pPr>
              <a:defRPr/>
            </a:lvl1pPr>
          </a:lstStyle>
          <a:p>
            <a:pPr>
              <a:defRPr/>
            </a:pPr>
            <a:fld id="{C32941DA-5294-4BB8-A9B0-E800CCE7B7DC}" type="slidenum">
              <a:rPr lang="sv-SE" altLang="sv-SE"/>
              <a:pPr>
                <a:defRPr/>
              </a:pPr>
              <a:t>‹#›</a:t>
            </a:fld>
            <a:endParaRPr lang="sv-SE" altLang="sv-SE"/>
          </a:p>
        </p:txBody>
      </p:sp>
    </p:spTree>
    <p:extLst>
      <p:ext uri="{BB962C8B-B14F-4D97-AF65-F5344CB8AC3E}">
        <p14:creationId xmlns:p14="http://schemas.microsoft.com/office/powerpoint/2010/main" val="1035418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5A2C1865-EE3F-4B86-B5B8-B6FFBBA12B9B}"/>
              </a:ext>
            </a:extLst>
          </p:cNvPr>
          <p:cNvSpPr>
            <a:spLocks noGrp="1" noChangeArrowheads="1"/>
          </p:cNvSpPr>
          <p:nvPr>
            <p:ph type="dt" sz="half" idx="10"/>
          </p:nvPr>
        </p:nvSpPr>
        <p:spPr>
          <a:ln/>
        </p:spPr>
        <p:txBody>
          <a:bodyPr/>
          <a:lstStyle>
            <a:lvl1pPr>
              <a:defRPr/>
            </a:lvl1pPr>
          </a:lstStyle>
          <a:p>
            <a:pPr>
              <a:defRPr/>
            </a:pPr>
            <a:fld id="{1FC298A0-1218-4A63-9AF6-D667A8B49714}" type="datetime1">
              <a:rPr lang="sv-SE" smtClean="0"/>
              <a:t>2021-04-13</a:t>
            </a:fld>
            <a:endParaRPr lang="sv-SE"/>
          </a:p>
        </p:txBody>
      </p:sp>
      <p:sp>
        <p:nvSpPr>
          <p:cNvPr id="5" name="Rectangle 5">
            <a:extLst>
              <a:ext uri="{FF2B5EF4-FFF2-40B4-BE49-F238E27FC236}">
                <a16:creationId xmlns:a16="http://schemas.microsoft.com/office/drawing/2014/main" id="{B467C03D-08CC-47F1-92A1-E3B7FABE3A6A}"/>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CC92D8DF-8170-4F7A-9B63-E6694D33C818}"/>
              </a:ext>
            </a:extLst>
          </p:cNvPr>
          <p:cNvSpPr>
            <a:spLocks noGrp="1" noChangeArrowheads="1"/>
          </p:cNvSpPr>
          <p:nvPr>
            <p:ph type="sldNum" sz="quarter" idx="12"/>
          </p:nvPr>
        </p:nvSpPr>
        <p:spPr>
          <a:ln/>
        </p:spPr>
        <p:txBody>
          <a:bodyPr/>
          <a:lstStyle>
            <a:lvl1pPr>
              <a:defRPr/>
            </a:lvl1pPr>
          </a:lstStyle>
          <a:p>
            <a:pPr>
              <a:defRPr/>
            </a:pPr>
            <a:fld id="{AE8A118E-A652-468B-8877-3C08A8FB8FD8}" type="slidenum">
              <a:rPr lang="sv-SE" altLang="sv-SE"/>
              <a:pPr>
                <a:defRPr/>
              </a:pPr>
              <a:t>‹#›</a:t>
            </a:fld>
            <a:endParaRPr lang="sv-SE" altLang="sv-SE"/>
          </a:p>
        </p:txBody>
      </p:sp>
    </p:spTree>
    <p:extLst>
      <p:ext uri="{BB962C8B-B14F-4D97-AF65-F5344CB8AC3E}">
        <p14:creationId xmlns:p14="http://schemas.microsoft.com/office/powerpoint/2010/main" val="1761440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a:extLst>
              <a:ext uri="{FF2B5EF4-FFF2-40B4-BE49-F238E27FC236}">
                <a16:creationId xmlns:a16="http://schemas.microsoft.com/office/drawing/2014/main" id="{93A9CA26-1E63-4B1D-ABF4-CFA49E49AABA}"/>
              </a:ext>
            </a:extLst>
          </p:cNvPr>
          <p:cNvSpPr>
            <a:spLocks noGrp="1" noChangeArrowheads="1"/>
          </p:cNvSpPr>
          <p:nvPr>
            <p:ph type="dt" sz="half" idx="10"/>
          </p:nvPr>
        </p:nvSpPr>
        <p:spPr>
          <a:ln/>
        </p:spPr>
        <p:txBody>
          <a:bodyPr/>
          <a:lstStyle>
            <a:lvl1pPr>
              <a:defRPr/>
            </a:lvl1pPr>
          </a:lstStyle>
          <a:p>
            <a:pPr>
              <a:defRPr/>
            </a:pPr>
            <a:fld id="{86E5123D-5B9F-45A8-8195-25F84B3217A1}" type="datetime1">
              <a:rPr lang="sv-SE" smtClean="0"/>
              <a:t>2021-04-13</a:t>
            </a:fld>
            <a:endParaRPr lang="sv-SE"/>
          </a:p>
        </p:txBody>
      </p:sp>
      <p:sp>
        <p:nvSpPr>
          <p:cNvPr id="5" name="Rectangle 5">
            <a:extLst>
              <a:ext uri="{FF2B5EF4-FFF2-40B4-BE49-F238E27FC236}">
                <a16:creationId xmlns:a16="http://schemas.microsoft.com/office/drawing/2014/main" id="{CB856492-CCD0-4831-8060-06994316FF5E}"/>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BF33765D-6272-408F-A18E-D763E75B0930}"/>
              </a:ext>
            </a:extLst>
          </p:cNvPr>
          <p:cNvSpPr>
            <a:spLocks noGrp="1" noChangeArrowheads="1"/>
          </p:cNvSpPr>
          <p:nvPr>
            <p:ph type="sldNum" sz="quarter" idx="12"/>
          </p:nvPr>
        </p:nvSpPr>
        <p:spPr>
          <a:ln/>
        </p:spPr>
        <p:txBody>
          <a:bodyPr/>
          <a:lstStyle>
            <a:lvl1pPr>
              <a:defRPr/>
            </a:lvl1pPr>
          </a:lstStyle>
          <a:p>
            <a:pPr>
              <a:defRPr/>
            </a:pPr>
            <a:fld id="{B58B9247-BE32-4AEB-92E8-C27BB30EBAAA}" type="slidenum">
              <a:rPr lang="sv-SE" altLang="sv-SE"/>
              <a:pPr>
                <a:defRPr/>
              </a:pPr>
              <a:t>‹#›</a:t>
            </a:fld>
            <a:endParaRPr lang="sv-SE" altLang="sv-SE"/>
          </a:p>
        </p:txBody>
      </p:sp>
    </p:spTree>
    <p:extLst>
      <p:ext uri="{BB962C8B-B14F-4D97-AF65-F5344CB8AC3E}">
        <p14:creationId xmlns:p14="http://schemas.microsoft.com/office/powerpoint/2010/main" val="1779110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790575" y="2806700"/>
            <a:ext cx="3348038"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291013" y="2806700"/>
            <a:ext cx="3348037"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a:extLst>
              <a:ext uri="{FF2B5EF4-FFF2-40B4-BE49-F238E27FC236}">
                <a16:creationId xmlns:a16="http://schemas.microsoft.com/office/drawing/2014/main" id="{42124C58-A9E2-49DF-8921-FCAE7BBE000A}"/>
              </a:ext>
            </a:extLst>
          </p:cNvPr>
          <p:cNvSpPr>
            <a:spLocks noGrp="1" noChangeArrowheads="1"/>
          </p:cNvSpPr>
          <p:nvPr>
            <p:ph type="dt" sz="half" idx="10"/>
          </p:nvPr>
        </p:nvSpPr>
        <p:spPr>
          <a:ln/>
        </p:spPr>
        <p:txBody>
          <a:bodyPr/>
          <a:lstStyle>
            <a:lvl1pPr>
              <a:defRPr/>
            </a:lvl1pPr>
          </a:lstStyle>
          <a:p>
            <a:pPr>
              <a:defRPr/>
            </a:pPr>
            <a:fld id="{60CED2CE-F6D1-4716-BC0D-3F2CE757DCE2}" type="datetime1">
              <a:rPr lang="sv-SE" smtClean="0"/>
              <a:t>2021-04-13</a:t>
            </a:fld>
            <a:endParaRPr lang="sv-SE"/>
          </a:p>
        </p:txBody>
      </p:sp>
      <p:sp>
        <p:nvSpPr>
          <p:cNvPr id="6" name="Rectangle 5">
            <a:extLst>
              <a:ext uri="{FF2B5EF4-FFF2-40B4-BE49-F238E27FC236}">
                <a16:creationId xmlns:a16="http://schemas.microsoft.com/office/drawing/2014/main" id="{E1BB65D8-86F2-4AC6-B569-F2C67CA5FD30}"/>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709F2B8D-1C83-426C-AADD-40DACDD3242B}"/>
              </a:ext>
            </a:extLst>
          </p:cNvPr>
          <p:cNvSpPr>
            <a:spLocks noGrp="1" noChangeArrowheads="1"/>
          </p:cNvSpPr>
          <p:nvPr>
            <p:ph type="sldNum" sz="quarter" idx="12"/>
          </p:nvPr>
        </p:nvSpPr>
        <p:spPr>
          <a:ln/>
        </p:spPr>
        <p:txBody>
          <a:bodyPr/>
          <a:lstStyle>
            <a:lvl1pPr>
              <a:defRPr/>
            </a:lvl1pPr>
          </a:lstStyle>
          <a:p>
            <a:pPr>
              <a:defRPr/>
            </a:pPr>
            <a:fld id="{C2DA14D9-EE53-45D0-9F83-5B779CB54454}" type="slidenum">
              <a:rPr lang="sv-SE" altLang="sv-SE"/>
              <a:pPr>
                <a:defRPr/>
              </a:pPr>
              <a:t>‹#›</a:t>
            </a:fld>
            <a:endParaRPr lang="sv-SE" altLang="sv-SE"/>
          </a:p>
        </p:txBody>
      </p:sp>
    </p:spTree>
    <p:extLst>
      <p:ext uri="{BB962C8B-B14F-4D97-AF65-F5344CB8AC3E}">
        <p14:creationId xmlns:p14="http://schemas.microsoft.com/office/powerpoint/2010/main" val="3346837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a:extLst>
              <a:ext uri="{FF2B5EF4-FFF2-40B4-BE49-F238E27FC236}">
                <a16:creationId xmlns:a16="http://schemas.microsoft.com/office/drawing/2014/main" id="{C43BF310-30A0-499C-A0A8-8BDB496E65C6}"/>
              </a:ext>
            </a:extLst>
          </p:cNvPr>
          <p:cNvSpPr>
            <a:spLocks noGrp="1" noChangeArrowheads="1"/>
          </p:cNvSpPr>
          <p:nvPr>
            <p:ph type="dt" sz="half" idx="10"/>
          </p:nvPr>
        </p:nvSpPr>
        <p:spPr>
          <a:ln/>
        </p:spPr>
        <p:txBody>
          <a:bodyPr/>
          <a:lstStyle>
            <a:lvl1pPr>
              <a:defRPr/>
            </a:lvl1pPr>
          </a:lstStyle>
          <a:p>
            <a:pPr>
              <a:defRPr/>
            </a:pPr>
            <a:fld id="{B6952EF8-326B-4285-A2E6-B3E9D56651AD}" type="datetime1">
              <a:rPr lang="sv-SE" smtClean="0"/>
              <a:t>2021-04-13</a:t>
            </a:fld>
            <a:endParaRPr lang="sv-SE"/>
          </a:p>
        </p:txBody>
      </p:sp>
      <p:sp>
        <p:nvSpPr>
          <p:cNvPr id="8" name="Rectangle 5">
            <a:extLst>
              <a:ext uri="{FF2B5EF4-FFF2-40B4-BE49-F238E27FC236}">
                <a16:creationId xmlns:a16="http://schemas.microsoft.com/office/drawing/2014/main" id="{15CAD928-20CD-437B-B304-B9BA811CC201}"/>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9" name="Rectangle 6">
            <a:extLst>
              <a:ext uri="{FF2B5EF4-FFF2-40B4-BE49-F238E27FC236}">
                <a16:creationId xmlns:a16="http://schemas.microsoft.com/office/drawing/2014/main" id="{959E7203-4768-42DD-B505-47BAD76560CA}"/>
              </a:ext>
            </a:extLst>
          </p:cNvPr>
          <p:cNvSpPr>
            <a:spLocks noGrp="1" noChangeArrowheads="1"/>
          </p:cNvSpPr>
          <p:nvPr>
            <p:ph type="sldNum" sz="quarter" idx="12"/>
          </p:nvPr>
        </p:nvSpPr>
        <p:spPr>
          <a:ln/>
        </p:spPr>
        <p:txBody>
          <a:bodyPr/>
          <a:lstStyle>
            <a:lvl1pPr>
              <a:defRPr/>
            </a:lvl1pPr>
          </a:lstStyle>
          <a:p>
            <a:pPr>
              <a:defRPr/>
            </a:pPr>
            <a:fld id="{0FB2D9E6-E974-44CC-A62B-8E2A208FEB2A}" type="slidenum">
              <a:rPr lang="sv-SE" altLang="sv-SE"/>
              <a:pPr>
                <a:defRPr/>
              </a:pPr>
              <a:t>‹#›</a:t>
            </a:fld>
            <a:endParaRPr lang="sv-SE" altLang="sv-SE"/>
          </a:p>
        </p:txBody>
      </p:sp>
    </p:spTree>
    <p:extLst>
      <p:ext uri="{BB962C8B-B14F-4D97-AF65-F5344CB8AC3E}">
        <p14:creationId xmlns:p14="http://schemas.microsoft.com/office/powerpoint/2010/main" val="1072177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a:extLst>
              <a:ext uri="{FF2B5EF4-FFF2-40B4-BE49-F238E27FC236}">
                <a16:creationId xmlns:a16="http://schemas.microsoft.com/office/drawing/2014/main" id="{E0E4645C-53ED-47FB-BDED-3030AFA8B5B0}"/>
              </a:ext>
            </a:extLst>
          </p:cNvPr>
          <p:cNvSpPr>
            <a:spLocks noGrp="1" noChangeArrowheads="1"/>
          </p:cNvSpPr>
          <p:nvPr>
            <p:ph type="dt" sz="half" idx="10"/>
          </p:nvPr>
        </p:nvSpPr>
        <p:spPr>
          <a:ln/>
        </p:spPr>
        <p:txBody>
          <a:bodyPr/>
          <a:lstStyle>
            <a:lvl1pPr>
              <a:defRPr/>
            </a:lvl1pPr>
          </a:lstStyle>
          <a:p>
            <a:pPr>
              <a:defRPr/>
            </a:pPr>
            <a:fld id="{F2969382-862B-483B-BDF1-0A3F01488EFE}" type="datetime1">
              <a:rPr lang="sv-SE" smtClean="0"/>
              <a:t>2021-04-13</a:t>
            </a:fld>
            <a:endParaRPr lang="sv-SE"/>
          </a:p>
        </p:txBody>
      </p:sp>
      <p:sp>
        <p:nvSpPr>
          <p:cNvPr id="4" name="Rectangle 5">
            <a:extLst>
              <a:ext uri="{FF2B5EF4-FFF2-40B4-BE49-F238E27FC236}">
                <a16:creationId xmlns:a16="http://schemas.microsoft.com/office/drawing/2014/main" id="{62870850-453C-4D2D-871F-17BAE5333C5B}"/>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5" name="Rectangle 6">
            <a:extLst>
              <a:ext uri="{FF2B5EF4-FFF2-40B4-BE49-F238E27FC236}">
                <a16:creationId xmlns:a16="http://schemas.microsoft.com/office/drawing/2014/main" id="{DD9A597D-9388-4839-9A86-DFADBBD5844F}"/>
              </a:ext>
            </a:extLst>
          </p:cNvPr>
          <p:cNvSpPr>
            <a:spLocks noGrp="1" noChangeArrowheads="1"/>
          </p:cNvSpPr>
          <p:nvPr>
            <p:ph type="sldNum" sz="quarter" idx="12"/>
          </p:nvPr>
        </p:nvSpPr>
        <p:spPr>
          <a:ln/>
        </p:spPr>
        <p:txBody>
          <a:bodyPr/>
          <a:lstStyle>
            <a:lvl1pPr>
              <a:defRPr/>
            </a:lvl1pPr>
          </a:lstStyle>
          <a:p>
            <a:pPr>
              <a:defRPr/>
            </a:pPr>
            <a:fld id="{435D1EFA-9F6D-4DC9-9AA5-ED6860AF9BF4}" type="slidenum">
              <a:rPr lang="sv-SE" altLang="sv-SE"/>
              <a:pPr>
                <a:defRPr/>
              </a:pPr>
              <a:t>‹#›</a:t>
            </a:fld>
            <a:endParaRPr lang="sv-SE" altLang="sv-SE"/>
          </a:p>
        </p:txBody>
      </p:sp>
    </p:spTree>
    <p:extLst>
      <p:ext uri="{BB962C8B-B14F-4D97-AF65-F5344CB8AC3E}">
        <p14:creationId xmlns:p14="http://schemas.microsoft.com/office/powerpoint/2010/main" val="168855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3CCD59-E22C-4C78-821D-CF6D60E57853}"/>
              </a:ext>
            </a:extLst>
          </p:cNvPr>
          <p:cNvSpPr>
            <a:spLocks noGrp="1" noChangeArrowheads="1"/>
          </p:cNvSpPr>
          <p:nvPr>
            <p:ph type="dt" sz="half" idx="10"/>
          </p:nvPr>
        </p:nvSpPr>
        <p:spPr>
          <a:ln/>
        </p:spPr>
        <p:txBody>
          <a:bodyPr/>
          <a:lstStyle>
            <a:lvl1pPr>
              <a:defRPr/>
            </a:lvl1pPr>
          </a:lstStyle>
          <a:p>
            <a:pPr>
              <a:defRPr/>
            </a:pPr>
            <a:fld id="{CA974D57-064B-4B5A-A267-3267535EB672}" type="datetime1">
              <a:rPr lang="sv-SE" smtClean="0"/>
              <a:t>2021-04-13</a:t>
            </a:fld>
            <a:endParaRPr lang="sv-SE"/>
          </a:p>
        </p:txBody>
      </p:sp>
      <p:sp>
        <p:nvSpPr>
          <p:cNvPr id="3" name="Rectangle 5">
            <a:extLst>
              <a:ext uri="{FF2B5EF4-FFF2-40B4-BE49-F238E27FC236}">
                <a16:creationId xmlns:a16="http://schemas.microsoft.com/office/drawing/2014/main" id="{F9DC6A68-1FED-47F3-AFE0-22EDCD0F7645}"/>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4" name="Rectangle 6">
            <a:extLst>
              <a:ext uri="{FF2B5EF4-FFF2-40B4-BE49-F238E27FC236}">
                <a16:creationId xmlns:a16="http://schemas.microsoft.com/office/drawing/2014/main" id="{1D714813-8ADD-41D6-8B2C-CAEEC750A1CE}"/>
              </a:ext>
            </a:extLst>
          </p:cNvPr>
          <p:cNvSpPr>
            <a:spLocks noGrp="1" noChangeArrowheads="1"/>
          </p:cNvSpPr>
          <p:nvPr>
            <p:ph type="sldNum" sz="quarter" idx="12"/>
          </p:nvPr>
        </p:nvSpPr>
        <p:spPr>
          <a:ln/>
        </p:spPr>
        <p:txBody>
          <a:bodyPr/>
          <a:lstStyle>
            <a:lvl1pPr>
              <a:defRPr/>
            </a:lvl1pPr>
          </a:lstStyle>
          <a:p>
            <a:pPr>
              <a:defRPr/>
            </a:pPr>
            <a:fld id="{7B522F6C-C3BB-4DD5-AFBE-CAD1245C8117}" type="slidenum">
              <a:rPr lang="sv-SE" altLang="sv-SE"/>
              <a:pPr>
                <a:defRPr/>
              </a:pPr>
              <a:t>‹#›</a:t>
            </a:fld>
            <a:endParaRPr lang="sv-SE" altLang="sv-SE"/>
          </a:p>
        </p:txBody>
      </p:sp>
    </p:spTree>
    <p:extLst>
      <p:ext uri="{BB962C8B-B14F-4D97-AF65-F5344CB8AC3E}">
        <p14:creationId xmlns:p14="http://schemas.microsoft.com/office/powerpoint/2010/main" val="29306952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1BFB67F6-0AD1-410A-8FA3-E76C0D1014E8}"/>
              </a:ext>
            </a:extLst>
          </p:cNvPr>
          <p:cNvSpPr>
            <a:spLocks noGrp="1" noChangeArrowheads="1"/>
          </p:cNvSpPr>
          <p:nvPr>
            <p:ph type="dt" sz="half" idx="10"/>
          </p:nvPr>
        </p:nvSpPr>
        <p:spPr>
          <a:ln/>
        </p:spPr>
        <p:txBody>
          <a:bodyPr/>
          <a:lstStyle>
            <a:lvl1pPr>
              <a:defRPr/>
            </a:lvl1pPr>
          </a:lstStyle>
          <a:p>
            <a:pPr>
              <a:defRPr/>
            </a:pPr>
            <a:fld id="{43E0D838-669C-4B0B-9C52-CB11A2C4F4DD}" type="datetime1">
              <a:rPr lang="sv-SE" smtClean="0"/>
              <a:t>2021-04-13</a:t>
            </a:fld>
            <a:endParaRPr lang="sv-SE"/>
          </a:p>
        </p:txBody>
      </p:sp>
      <p:sp>
        <p:nvSpPr>
          <p:cNvPr id="6" name="Rectangle 5">
            <a:extLst>
              <a:ext uri="{FF2B5EF4-FFF2-40B4-BE49-F238E27FC236}">
                <a16:creationId xmlns:a16="http://schemas.microsoft.com/office/drawing/2014/main" id="{9274AF6A-B6E4-4196-B75A-21A6485AD1B2}"/>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9D1E42CF-B7B7-47C2-A181-BFDCA120E83F}"/>
              </a:ext>
            </a:extLst>
          </p:cNvPr>
          <p:cNvSpPr>
            <a:spLocks noGrp="1" noChangeArrowheads="1"/>
          </p:cNvSpPr>
          <p:nvPr>
            <p:ph type="sldNum" sz="quarter" idx="12"/>
          </p:nvPr>
        </p:nvSpPr>
        <p:spPr>
          <a:ln/>
        </p:spPr>
        <p:txBody>
          <a:bodyPr/>
          <a:lstStyle>
            <a:lvl1pPr>
              <a:defRPr/>
            </a:lvl1pPr>
          </a:lstStyle>
          <a:p>
            <a:pPr>
              <a:defRPr/>
            </a:pPr>
            <a:fld id="{0E4F9B1E-F260-4010-963A-F80C13C0E768}" type="slidenum">
              <a:rPr lang="sv-SE" altLang="sv-SE"/>
              <a:pPr>
                <a:defRPr/>
              </a:pPr>
              <a:t>‹#›</a:t>
            </a:fld>
            <a:endParaRPr lang="sv-SE" altLang="sv-SE"/>
          </a:p>
        </p:txBody>
      </p:sp>
    </p:spTree>
    <p:extLst>
      <p:ext uri="{BB962C8B-B14F-4D97-AF65-F5344CB8AC3E}">
        <p14:creationId xmlns:p14="http://schemas.microsoft.com/office/powerpoint/2010/main" val="589156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B1F62051-DEC8-422C-864E-C1F64AAE2F58}"/>
              </a:ext>
            </a:extLst>
          </p:cNvPr>
          <p:cNvSpPr>
            <a:spLocks noGrp="1" noChangeArrowheads="1"/>
          </p:cNvSpPr>
          <p:nvPr>
            <p:ph type="dt" sz="half" idx="10"/>
          </p:nvPr>
        </p:nvSpPr>
        <p:spPr>
          <a:ln/>
        </p:spPr>
        <p:txBody>
          <a:bodyPr/>
          <a:lstStyle>
            <a:lvl1pPr>
              <a:defRPr/>
            </a:lvl1pPr>
          </a:lstStyle>
          <a:p>
            <a:pPr>
              <a:defRPr/>
            </a:pPr>
            <a:fld id="{52F60826-B882-437C-9B6A-2B4CC2734D58}" type="datetime1">
              <a:rPr lang="sv-SE" smtClean="0"/>
              <a:t>2021-04-13</a:t>
            </a:fld>
            <a:endParaRPr lang="sv-SE"/>
          </a:p>
        </p:txBody>
      </p:sp>
      <p:sp>
        <p:nvSpPr>
          <p:cNvPr id="6" name="Rectangle 5">
            <a:extLst>
              <a:ext uri="{FF2B5EF4-FFF2-40B4-BE49-F238E27FC236}">
                <a16:creationId xmlns:a16="http://schemas.microsoft.com/office/drawing/2014/main" id="{3A857A6F-2DC4-498B-BF95-CC72540CAE32}"/>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BCD5CB5A-7C60-49EC-BB67-E40DF774CE52}"/>
              </a:ext>
            </a:extLst>
          </p:cNvPr>
          <p:cNvSpPr>
            <a:spLocks noGrp="1" noChangeArrowheads="1"/>
          </p:cNvSpPr>
          <p:nvPr>
            <p:ph type="sldNum" sz="quarter" idx="12"/>
          </p:nvPr>
        </p:nvSpPr>
        <p:spPr>
          <a:ln/>
        </p:spPr>
        <p:txBody>
          <a:bodyPr/>
          <a:lstStyle>
            <a:lvl1pPr>
              <a:defRPr/>
            </a:lvl1pPr>
          </a:lstStyle>
          <a:p>
            <a:pPr>
              <a:defRPr/>
            </a:pPr>
            <a:fld id="{6AB0E287-E9A2-4B69-A685-D6F46BAB85F8}" type="slidenum">
              <a:rPr lang="sv-SE" altLang="sv-SE"/>
              <a:pPr>
                <a:defRPr/>
              </a:pPr>
              <a:t>‹#›</a:t>
            </a:fld>
            <a:endParaRPr lang="sv-SE" altLang="sv-SE"/>
          </a:p>
        </p:txBody>
      </p:sp>
    </p:spTree>
    <p:extLst>
      <p:ext uri="{BB962C8B-B14F-4D97-AF65-F5344CB8AC3E}">
        <p14:creationId xmlns:p14="http://schemas.microsoft.com/office/powerpoint/2010/main" val="26521201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940D05F2-35F5-4B66-8D7B-12E43AE9B768}"/>
              </a:ext>
            </a:extLst>
          </p:cNvPr>
          <p:cNvSpPr>
            <a:spLocks noGrp="1" noChangeArrowheads="1"/>
          </p:cNvSpPr>
          <p:nvPr>
            <p:ph type="dt" sz="half" idx="10"/>
          </p:nvPr>
        </p:nvSpPr>
        <p:spPr>
          <a:ln/>
        </p:spPr>
        <p:txBody>
          <a:bodyPr/>
          <a:lstStyle>
            <a:lvl1pPr>
              <a:defRPr/>
            </a:lvl1pPr>
          </a:lstStyle>
          <a:p>
            <a:pPr>
              <a:defRPr/>
            </a:pPr>
            <a:fld id="{49F79F58-D12C-446B-8AB8-9A0C2779633E}" type="datetime1">
              <a:rPr lang="sv-SE" smtClean="0"/>
              <a:t>2021-04-13</a:t>
            </a:fld>
            <a:endParaRPr lang="sv-SE"/>
          </a:p>
        </p:txBody>
      </p:sp>
      <p:sp>
        <p:nvSpPr>
          <p:cNvPr id="5" name="Rectangle 5">
            <a:extLst>
              <a:ext uri="{FF2B5EF4-FFF2-40B4-BE49-F238E27FC236}">
                <a16:creationId xmlns:a16="http://schemas.microsoft.com/office/drawing/2014/main" id="{526BA3E7-209B-47D0-99FF-BA2B139002F3}"/>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6EB7184F-FC57-488C-892C-DB6E7863C1EE}"/>
              </a:ext>
            </a:extLst>
          </p:cNvPr>
          <p:cNvSpPr>
            <a:spLocks noGrp="1" noChangeArrowheads="1"/>
          </p:cNvSpPr>
          <p:nvPr>
            <p:ph type="sldNum" sz="quarter" idx="12"/>
          </p:nvPr>
        </p:nvSpPr>
        <p:spPr>
          <a:ln/>
        </p:spPr>
        <p:txBody>
          <a:bodyPr/>
          <a:lstStyle>
            <a:lvl1pPr>
              <a:defRPr/>
            </a:lvl1pPr>
          </a:lstStyle>
          <a:p>
            <a:pPr>
              <a:defRPr/>
            </a:pPr>
            <a:fld id="{518109E7-180D-4BFA-83C2-44BE33AB83ED}" type="slidenum">
              <a:rPr lang="sv-SE" altLang="sv-SE"/>
              <a:pPr>
                <a:defRPr/>
              </a:pPr>
              <a:t>‹#›</a:t>
            </a:fld>
            <a:endParaRPr lang="sv-SE" altLang="sv-SE"/>
          </a:p>
        </p:txBody>
      </p:sp>
    </p:spTree>
    <p:extLst>
      <p:ext uri="{BB962C8B-B14F-4D97-AF65-F5344CB8AC3E}">
        <p14:creationId xmlns:p14="http://schemas.microsoft.com/office/powerpoint/2010/main" val="20742396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5927725" y="1943100"/>
            <a:ext cx="1711325" cy="407828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790575" y="1943100"/>
            <a:ext cx="4984750" cy="407828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AD30D266-B595-48E8-A589-6FF12E608AF5}"/>
              </a:ext>
            </a:extLst>
          </p:cNvPr>
          <p:cNvSpPr>
            <a:spLocks noGrp="1" noChangeArrowheads="1"/>
          </p:cNvSpPr>
          <p:nvPr>
            <p:ph type="dt" sz="half" idx="10"/>
          </p:nvPr>
        </p:nvSpPr>
        <p:spPr>
          <a:ln/>
        </p:spPr>
        <p:txBody>
          <a:bodyPr/>
          <a:lstStyle>
            <a:lvl1pPr>
              <a:defRPr/>
            </a:lvl1pPr>
          </a:lstStyle>
          <a:p>
            <a:pPr>
              <a:defRPr/>
            </a:pPr>
            <a:fld id="{38440CA3-AEB2-466A-ABDE-78391C337BEC}" type="datetime1">
              <a:rPr lang="sv-SE" smtClean="0"/>
              <a:t>2021-04-13</a:t>
            </a:fld>
            <a:endParaRPr lang="sv-SE"/>
          </a:p>
        </p:txBody>
      </p:sp>
      <p:sp>
        <p:nvSpPr>
          <p:cNvPr id="5" name="Rectangle 5">
            <a:extLst>
              <a:ext uri="{FF2B5EF4-FFF2-40B4-BE49-F238E27FC236}">
                <a16:creationId xmlns:a16="http://schemas.microsoft.com/office/drawing/2014/main" id="{370D5E23-F47E-4D68-83A7-D1199155C665}"/>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E3D7538C-B23B-4967-A0B7-0D878BDED39F}"/>
              </a:ext>
            </a:extLst>
          </p:cNvPr>
          <p:cNvSpPr>
            <a:spLocks noGrp="1" noChangeArrowheads="1"/>
          </p:cNvSpPr>
          <p:nvPr>
            <p:ph type="sldNum" sz="quarter" idx="12"/>
          </p:nvPr>
        </p:nvSpPr>
        <p:spPr>
          <a:ln/>
        </p:spPr>
        <p:txBody>
          <a:bodyPr/>
          <a:lstStyle>
            <a:lvl1pPr>
              <a:defRPr/>
            </a:lvl1pPr>
          </a:lstStyle>
          <a:p>
            <a:pPr>
              <a:defRPr/>
            </a:pPr>
            <a:fld id="{C6CA1472-96D2-4054-A7FD-6413F69C54B6}" type="slidenum">
              <a:rPr lang="sv-SE" altLang="sv-SE"/>
              <a:pPr>
                <a:defRPr/>
              </a:pPr>
              <a:t>‹#›</a:t>
            </a:fld>
            <a:endParaRPr lang="sv-SE" altLang="sv-SE"/>
          </a:p>
        </p:txBody>
      </p:sp>
    </p:spTree>
    <p:extLst>
      <p:ext uri="{BB962C8B-B14F-4D97-AF65-F5344CB8AC3E}">
        <p14:creationId xmlns:p14="http://schemas.microsoft.com/office/powerpoint/2010/main" val="3783422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2" descr="SU_PPT_eld">
            <a:extLst>
              <a:ext uri="{FF2B5EF4-FFF2-40B4-BE49-F238E27FC236}">
                <a16:creationId xmlns:a16="http://schemas.microsoft.com/office/drawing/2014/main" id="{4AF19C1B-BB00-4D36-871F-6ED8A5EA24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88" t="-362"/>
          <a:stretch>
            <a:fillRect/>
          </a:stretch>
        </p:blipFill>
        <p:spPr bwMode="auto">
          <a:xfrm>
            <a:off x="3175" y="1590675"/>
            <a:ext cx="72580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SU_logo_32mm_300dpi_SVENSK">
            <a:extLst>
              <a:ext uri="{FF2B5EF4-FFF2-40B4-BE49-F238E27FC236}">
                <a16:creationId xmlns:a16="http://schemas.microsoft.com/office/drawing/2014/main" id="{766B9890-436E-4C7E-8D39-4182D907A6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p:cNvSpPr>
            <a:spLocks noGrp="1" noChangeArrowheads="1"/>
          </p:cNvSpPr>
          <p:nvPr>
            <p:ph type="ctrTitle"/>
          </p:nvPr>
        </p:nvSpPr>
        <p:spPr>
          <a:xfrm>
            <a:off x="1006475" y="2435225"/>
            <a:ext cx="6632575" cy="1425575"/>
          </a:xfrm>
        </p:spPr>
        <p:txBody>
          <a:bodyPr lIns="72000" tIns="36000" rIns="72000" bIns="36000" anchor="ctr"/>
          <a:lstStyle>
            <a:lvl1pPr>
              <a:lnSpc>
                <a:spcPct val="100000"/>
              </a:lnSpc>
              <a:defRPr sz="4400" b="0"/>
            </a:lvl1pPr>
          </a:lstStyle>
          <a:p>
            <a:r>
              <a:rPr lang="sv-SE"/>
              <a:t>Klicka här för att ändra format</a:t>
            </a:r>
          </a:p>
        </p:txBody>
      </p:sp>
      <p:sp>
        <p:nvSpPr>
          <p:cNvPr id="22532" name="Rectangle 4"/>
          <p:cNvSpPr>
            <a:spLocks noGrp="1" noChangeArrowheads="1"/>
          </p:cNvSpPr>
          <p:nvPr>
            <p:ph type="subTitle" idx="1"/>
          </p:nvPr>
        </p:nvSpPr>
        <p:spPr>
          <a:xfrm>
            <a:off x="1006475" y="3860800"/>
            <a:ext cx="6632575" cy="1165225"/>
          </a:xfrm>
        </p:spPr>
        <p:txBody>
          <a:bodyPr/>
          <a:lstStyle>
            <a:lvl1pPr marL="0" indent="0">
              <a:buFontTx/>
              <a:buNone/>
              <a:defRPr/>
            </a:lvl1pPr>
          </a:lstStyle>
          <a:p>
            <a:r>
              <a:rPr lang="sv-SE"/>
              <a:t>Klicka här för att ändra format på underrubrik i bakgrunden</a:t>
            </a:r>
          </a:p>
        </p:txBody>
      </p:sp>
      <p:sp>
        <p:nvSpPr>
          <p:cNvPr id="6" name="Rectangle 6">
            <a:extLst>
              <a:ext uri="{FF2B5EF4-FFF2-40B4-BE49-F238E27FC236}">
                <a16:creationId xmlns:a16="http://schemas.microsoft.com/office/drawing/2014/main" id="{E04BFF66-C791-4CB0-8452-9186BD99D270}"/>
              </a:ext>
            </a:extLst>
          </p:cNvPr>
          <p:cNvSpPr>
            <a:spLocks noGrp="1" noChangeArrowheads="1"/>
          </p:cNvSpPr>
          <p:nvPr>
            <p:ph type="dt" sz="half" idx="10"/>
          </p:nvPr>
        </p:nvSpPr>
        <p:spPr/>
        <p:txBody>
          <a:bodyPr/>
          <a:lstStyle>
            <a:lvl1pPr>
              <a:defRPr smtClean="0"/>
            </a:lvl1pPr>
          </a:lstStyle>
          <a:p>
            <a:pPr>
              <a:defRPr/>
            </a:pPr>
            <a:fld id="{DF92F68B-B2BA-4ABE-A010-8A6ABFE20ABD}" type="datetime1">
              <a:rPr lang="sv-SE" smtClean="0"/>
              <a:t>2021-04-13</a:t>
            </a:fld>
            <a:endParaRPr lang="sv-SE"/>
          </a:p>
        </p:txBody>
      </p:sp>
      <p:sp>
        <p:nvSpPr>
          <p:cNvPr id="7" name="Rectangle 7">
            <a:extLst>
              <a:ext uri="{FF2B5EF4-FFF2-40B4-BE49-F238E27FC236}">
                <a16:creationId xmlns:a16="http://schemas.microsoft.com/office/drawing/2014/main" id="{F64A40C2-E10A-487C-B6BE-D42D44BEF1C6}"/>
              </a:ext>
            </a:extLst>
          </p:cNvPr>
          <p:cNvSpPr>
            <a:spLocks noGrp="1" noChangeArrowheads="1"/>
          </p:cNvSpPr>
          <p:nvPr>
            <p:ph type="ftr" sz="quarter" idx="11"/>
          </p:nvPr>
        </p:nvSpPr>
        <p:spPr>
          <a:xfrm>
            <a:off x="1936750" y="6151563"/>
            <a:ext cx="4492625" cy="301625"/>
          </a:xfrm>
        </p:spPr>
        <p:txBody>
          <a:bodyPr/>
          <a:lstStyle>
            <a:lvl1pPr>
              <a:defRPr/>
            </a:lvl1pPr>
          </a:lstStyle>
          <a:p>
            <a:pPr>
              <a:defRPr/>
            </a:pPr>
            <a:r>
              <a:rPr lang="sv-SE"/>
              <a:t>Ekonomiinformation 14 april 2021</a:t>
            </a:r>
          </a:p>
        </p:txBody>
      </p:sp>
      <p:sp>
        <p:nvSpPr>
          <p:cNvPr id="8" name="Rectangle 8">
            <a:extLst>
              <a:ext uri="{FF2B5EF4-FFF2-40B4-BE49-F238E27FC236}">
                <a16:creationId xmlns:a16="http://schemas.microsoft.com/office/drawing/2014/main" id="{96E2BD09-BB1A-4A33-B28F-D5630E19FED2}"/>
              </a:ext>
            </a:extLst>
          </p:cNvPr>
          <p:cNvSpPr>
            <a:spLocks noGrp="1" noChangeArrowheads="1"/>
          </p:cNvSpPr>
          <p:nvPr>
            <p:ph type="sldNum" sz="quarter" idx="12"/>
          </p:nvPr>
        </p:nvSpPr>
        <p:spPr/>
        <p:txBody>
          <a:bodyPr/>
          <a:lstStyle>
            <a:lvl1pPr>
              <a:defRPr/>
            </a:lvl1pPr>
          </a:lstStyle>
          <a:p>
            <a:pPr>
              <a:defRPr/>
            </a:pPr>
            <a:fld id="{765F2C4C-E223-4EB5-9BBD-588D14DDF637}" type="slidenum">
              <a:rPr lang="sv-SE" altLang="sv-SE"/>
              <a:pPr>
                <a:defRPr/>
              </a:pPr>
              <a:t>‹#›</a:t>
            </a:fld>
            <a:endParaRPr lang="sv-SE" altLang="sv-SE"/>
          </a:p>
        </p:txBody>
      </p:sp>
    </p:spTree>
    <p:extLst>
      <p:ext uri="{BB962C8B-B14F-4D97-AF65-F5344CB8AC3E}">
        <p14:creationId xmlns:p14="http://schemas.microsoft.com/office/powerpoint/2010/main" val="28693220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184B62B2-26EE-4683-B477-32F1BD01A69E}"/>
              </a:ext>
            </a:extLst>
          </p:cNvPr>
          <p:cNvSpPr>
            <a:spLocks noGrp="1" noChangeArrowheads="1"/>
          </p:cNvSpPr>
          <p:nvPr>
            <p:ph type="dt" sz="half" idx="10"/>
          </p:nvPr>
        </p:nvSpPr>
        <p:spPr>
          <a:ln/>
        </p:spPr>
        <p:txBody>
          <a:bodyPr/>
          <a:lstStyle>
            <a:lvl1pPr>
              <a:defRPr/>
            </a:lvl1pPr>
          </a:lstStyle>
          <a:p>
            <a:pPr>
              <a:defRPr/>
            </a:pPr>
            <a:fld id="{DE4E8486-BCBB-49B5-B496-1A9911AE50B5}" type="datetime1">
              <a:rPr lang="sv-SE" smtClean="0"/>
              <a:t>2021-04-13</a:t>
            </a:fld>
            <a:endParaRPr lang="sv-SE"/>
          </a:p>
        </p:txBody>
      </p:sp>
      <p:sp>
        <p:nvSpPr>
          <p:cNvPr id="5" name="Rectangle 5">
            <a:extLst>
              <a:ext uri="{FF2B5EF4-FFF2-40B4-BE49-F238E27FC236}">
                <a16:creationId xmlns:a16="http://schemas.microsoft.com/office/drawing/2014/main" id="{3DEF261F-3E64-42FA-AAE3-4D079EF223DA}"/>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1D268B7C-3083-4740-A335-4868AD91CA15}"/>
              </a:ext>
            </a:extLst>
          </p:cNvPr>
          <p:cNvSpPr>
            <a:spLocks noGrp="1" noChangeArrowheads="1"/>
          </p:cNvSpPr>
          <p:nvPr>
            <p:ph type="sldNum" sz="quarter" idx="12"/>
          </p:nvPr>
        </p:nvSpPr>
        <p:spPr>
          <a:ln/>
        </p:spPr>
        <p:txBody>
          <a:bodyPr/>
          <a:lstStyle>
            <a:lvl1pPr>
              <a:defRPr/>
            </a:lvl1pPr>
          </a:lstStyle>
          <a:p>
            <a:pPr>
              <a:defRPr/>
            </a:pPr>
            <a:fld id="{AD4F57F4-CEC8-4E4F-9994-E6D28BB82FE9}" type="slidenum">
              <a:rPr lang="sv-SE" altLang="sv-SE"/>
              <a:pPr>
                <a:defRPr/>
              </a:pPr>
              <a:t>‹#›</a:t>
            </a:fld>
            <a:endParaRPr lang="sv-SE" altLang="sv-SE"/>
          </a:p>
        </p:txBody>
      </p:sp>
    </p:spTree>
    <p:extLst>
      <p:ext uri="{BB962C8B-B14F-4D97-AF65-F5344CB8AC3E}">
        <p14:creationId xmlns:p14="http://schemas.microsoft.com/office/powerpoint/2010/main" val="31354986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a:extLst>
              <a:ext uri="{FF2B5EF4-FFF2-40B4-BE49-F238E27FC236}">
                <a16:creationId xmlns:a16="http://schemas.microsoft.com/office/drawing/2014/main" id="{855BCEFF-8F97-4CD1-8A63-1FD852477300}"/>
              </a:ext>
            </a:extLst>
          </p:cNvPr>
          <p:cNvSpPr>
            <a:spLocks noGrp="1" noChangeArrowheads="1"/>
          </p:cNvSpPr>
          <p:nvPr>
            <p:ph type="dt" sz="half" idx="10"/>
          </p:nvPr>
        </p:nvSpPr>
        <p:spPr>
          <a:ln/>
        </p:spPr>
        <p:txBody>
          <a:bodyPr/>
          <a:lstStyle>
            <a:lvl1pPr>
              <a:defRPr/>
            </a:lvl1pPr>
          </a:lstStyle>
          <a:p>
            <a:pPr>
              <a:defRPr/>
            </a:pPr>
            <a:fld id="{1F90E0CB-330D-4334-8F1E-C7713BBAC8EB}" type="datetime1">
              <a:rPr lang="sv-SE" smtClean="0"/>
              <a:t>2021-04-13</a:t>
            </a:fld>
            <a:endParaRPr lang="sv-SE"/>
          </a:p>
        </p:txBody>
      </p:sp>
      <p:sp>
        <p:nvSpPr>
          <p:cNvPr id="5" name="Rectangle 5">
            <a:extLst>
              <a:ext uri="{FF2B5EF4-FFF2-40B4-BE49-F238E27FC236}">
                <a16:creationId xmlns:a16="http://schemas.microsoft.com/office/drawing/2014/main" id="{54E9ABA0-AEB0-4E4E-A689-6F2EA4D2F621}"/>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F5C991F1-24F6-4704-8CF5-F44F1468EAF9}"/>
              </a:ext>
            </a:extLst>
          </p:cNvPr>
          <p:cNvSpPr>
            <a:spLocks noGrp="1" noChangeArrowheads="1"/>
          </p:cNvSpPr>
          <p:nvPr>
            <p:ph type="sldNum" sz="quarter" idx="12"/>
          </p:nvPr>
        </p:nvSpPr>
        <p:spPr>
          <a:ln/>
        </p:spPr>
        <p:txBody>
          <a:bodyPr/>
          <a:lstStyle>
            <a:lvl1pPr>
              <a:defRPr/>
            </a:lvl1pPr>
          </a:lstStyle>
          <a:p>
            <a:pPr>
              <a:defRPr/>
            </a:pPr>
            <a:fld id="{5C3AFB13-7D5A-45C6-AECC-04A78506D7F1}" type="slidenum">
              <a:rPr lang="sv-SE" altLang="sv-SE"/>
              <a:pPr>
                <a:defRPr/>
              </a:pPr>
              <a:t>‹#›</a:t>
            </a:fld>
            <a:endParaRPr lang="sv-SE" altLang="sv-SE"/>
          </a:p>
        </p:txBody>
      </p:sp>
    </p:spTree>
    <p:extLst>
      <p:ext uri="{BB962C8B-B14F-4D97-AF65-F5344CB8AC3E}">
        <p14:creationId xmlns:p14="http://schemas.microsoft.com/office/powerpoint/2010/main" val="1279230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790575" y="2806700"/>
            <a:ext cx="3348038"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291013" y="2806700"/>
            <a:ext cx="3348037"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a:extLst>
              <a:ext uri="{FF2B5EF4-FFF2-40B4-BE49-F238E27FC236}">
                <a16:creationId xmlns:a16="http://schemas.microsoft.com/office/drawing/2014/main" id="{29357A27-9E8C-4F04-B439-B5469BF115B3}"/>
              </a:ext>
            </a:extLst>
          </p:cNvPr>
          <p:cNvSpPr>
            <a:spLocks noGrp="1" noChangeArrowheads="1"/>
          </p:cNvSpPr>
          <p:nvPr>
            <p:ph type="dt" sz="half" idx="10"/>
          </p:nvPr>
        </p:nvSpPr>
        <p:spPr>
          <a:ln/>
        </p:spPr>
        <p:txBody>
          <a:bodyPr/>
          <a:lstStyle>
            <a:lvl1pPr>
              <a:defRPr/>
            </a:lvl1pPr>
          </a:lstStyle>
          <a:p>
            <a:pPr>
              <a:defRPr/>
            </a:pPr>
            <a:fld id="{B61FFD1A-AF4F-4835-899B-90D56915AACE}" type="datetime1">
              <a:rPr lang="sv-SE" smtClean="0"/>
              <a:t>2021-04-13</a:t>
            </a:fld>
            <a:endParaRPr lang="sv-SE"/>
          </a:p>
        </p:txBody>
      </p:sp>
      <p:sp>
        <p:nvSpPr>
          <p:cNvPr id="6" name="Rectangle 5">
            <a:extLst>
              <a:ext uri="{FF2B5EF4-FFF2-40B4-BE49-F238E27FC236}">
                <a16:creationId xmlns:a16="http://schemas.microsoft.com/office/drawing/2014/main" id="{BC7E2CD3-ABE8-45D4-898C-9B5DB6D6E213}"/>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CE6C01E0-3D05-4495-B406-C757170234B3}"/>
              </a:ext>
            </a:extLst>
          </p:cNvPr>
          <p:cNvSpPr>
            <a:spLocks noGrp="1" noChangeArrowheads="1"/>
          </p:cNvSpPr>
          <p:nvPr>
            <p:ph type="sldNum" sz="quarter" idx="12"/>
          </p:nvPr>
        </p:nvSpPr>
        <p:spPr>
          <a:ln/>
        </p:spPr>
        <p:txBody>
          <a:bodyPr/>
          <a:lstStyle>
            <a:lvl1pPr>
              <a:defRPr/>
            </a:lvl1pPr>
          </a:lstStyle>
          <a:p>
            <a:pPr>
              <a:defRPr/>
            </a:pPr>
            <a:fld id="{AE7161CD-63F8-41B0-ABEB-A0F25E6C757D}" type="slidenum">
              <a:rPr lang="sv-SE" altLang="sv-SE"/>
              <a:pPr>
                <a:defRPr/>
              </a:pPr>
              <a:t>‹#›</a:t>
            </a:fld>
            <a:endParaRPr lang="sv-SE" altLang="sv-SE"/>
          </a:p>
        </p:txBody>
      </p:sp>
    </p:spTree>
    <p:extLst>
      <p:ext uri="{BB962C8B-B14F-4D97-AF65-F5344CB8AC3E}">
        <p14:creationId xmlns:p14="http://schemas.microsoft.com/office/powerpoint/2010/main" val="20144276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a:extLst>
              <a:ext uri="{FF2B5EF4-FFF2-40B4-BE49-F238E27FC236}">
                <a16:creationId xmlns:a16="http://schemas.microsoft.com/office/drawing/2014/main" id="{56E3957A-B6B4-4F99-9745-1068DF9A814B}"/>
              </a:ext>
            </a:extLst>
          </p:cNvPr>
          <p:cNvSpPr>
            <a:spLocks noGrp="1" noChangeArrowheads="1"/>
          </p:cNvSpPr>
          <p:nvPr>
            <p:ph type="dt" sz="half" idx="10"/>
          </p:nvPr>
        </p:nvSpPr>
        <p:spPr>
          <a:ln/>
        </p:spPr>
        <p:txBody>
          <a:bodyPr/>
          <a:lstStyle>
            <a:lvl1pPr>
              <a:defRPr/>
            </a:lvl1pPr>
          </a:lstStyle>
          <a:p>
            <a:pPr>
              <a:defRPr/>
            </a:pPr>
            <a:fld id="{6BE924AA-4423-46CE-ABB9-DD1BAB5490EA}" type="datetime1">
              <a:rPr lang="sv-SE" smtClean="0"/>
              <a:t>2021-04-13</a:t>
            </a:fld>
            <a:endParaRPr lang="sv-SE"/>
          </a:p>
        </p:txBody>
      </p:sp>
      <p:sp>
        <p:nvSpPr>
          <p:cNvPr id="8" name="Rectangle 5">
            <a:extLst>
              <a:ext uri="{FF2B5EF4-FFF2-40B4-BE49-F238E27FC236}">
                <a16:creationId xmlns:a16="http://schemas.microsoft.com/office/drawing/2014/main" id="{CC65805D-E611-43A2-8759-2457FCB1FC2F}"/>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9" name="Rectangle 6">
            <a:extLst>
              <a:ext uri="{FF2B5EF4-FFF2-40B4-BE49-F238E27FC236}">
                <a16:creationId xmlns:a16="http://schemas.microsoft.com/office/drawing/2014/main" id="{41F43B6E-BD98-4E28-9D85-57BB4930C1A5}"/>
              </a:ext>
            </a:extLst>
          </p:cNvPr>
          <p:cNvSpPr>
            <a:spLocks noGrp="1" noChangeArrowheads="1"/>
          </p:cNvSpPr>
          <p:nvPr>
            <p:ph type="sldNum" sz="quarter" idx="12"/>
          </p:nvPr>
        </p:nvSpPr>
        <p:spPr>
          <a:ln/>
        </p:spPr>
        <p:txBody>
          <a:bodyPr/>
          <a:lstStyle>
            <a:lvl1pPr>
              <a:defRPr/>
            </a:lvl1pPr>
          </a:lstStyle>
          <a:p>
            <a:pPr>
              <a:defRPr/>
            </a:pPr>
            <a:fld id="{037278F8-E262-4108-BD6A-952D95C6046D}" type="slidenum">
              <a:rPr lang="sv-SE" altLang="sv-SE"/>
              <a:pPr>
                <a:defRPr/>
              </a:pPr>
              <a:t>‹#›</a:t>
            </a:fld>
            <a:endParaRPr lang="sv-SE" altLang="sv-SE"/>
          </a:p>
        </p:txBody>
      </p:sp>
    </p:spTree>
    <p:extLst>
      <p:ext uri="{BB962C8B-B14F-4D97-AF65-F5344CB8AC3E}">
        <p14:creationId xmlns:p14="http://schemas.microsoft.com/office/powerpoint/2010/main" val="1792805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a:extLst>
              <a:ext uri="{FF2B5EF4-FFF2-40B4-BE49-F238E27FC236}">
                <a16:creationId xmlns:a16="http://schemas.microsoft.com/office/drawing/2014/main" id="{13EAB622-E1A7-4B1A-8156-7D88302A7188}"/>
              </a:ext>
            </a:extLst>
          </p:cNvPr>
          <p:cNvSpPr>
            <a:spLocks noGrp="1" noChangeArrowheads="1"/>
          </p:cNvSpPr>
          <p:nvPr>
            <p:ph type="dt" sz="half" idx="10"/>
          </p:nvPr>
        </p:nvSpPr>
        <p:spPr>
          <a:ln/>
        </p:spPr>
        <p:txBody>
          <a:bodyPr/>
          <a:lstStyle>
            <a:lvl1pPr>
              <a:defRPr/>
            </a:lvl1pPr>
          </a:lstStyle>
          <a:p>
            <a:pPr>
              <a:defRPr/>
            </a:pPr>
            <a:fld id="{5BDECB5A-12D5-430F-A9C3-3DD062772125}" type="datetime1">
              <a:rPr lang="sv-SE" smtClean="0"/>
              <a:t>2021-04-13</a:t>
            </a:fld>
            <a:endParaRPr lang="sv-SE"/>
          </a:p>
        </p:txBody>
      </p:sp>
      <p:sp>
        <p:nvSpPr>
          <p:cNvPr id="4" name="Rectangle 5">
            <a:extLst>
              <a:ext uri="{FF2B5EF4-FFF2-40B4-BE49-F238E27FC236}">
                <a16:creationId xmlns:a16="http://schemas.microsoft.com/office/drawing/2014/main" id="{9B443937-10D3-48DB-8776-1941E0332DF9}"/>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5" name="Rectangle 6">
            <a:extLst>
              <a:ext uri="{FF2B5EF4-FFF2-40B4-BE49-F238E27FC236}">
                <a16:creationId xmlns:a16="http://schemas.microsoft.com/office/drawing/2014/main" id="{9CED9F4F-0EA0-423D-9635-528579BB9426}"/>
              </a:ext>
            </a:extLst>
          </p:cNvPr>
          <p:cNvSpPr>
            <a:spLocks noGrp="1" noChangeArrowheads="1"/>
          </p:cNvSpPr>
          <p:nvPr>
            <p:ph type="sldNum" sz="quarter" idx="12"/>
          </p:nvPr>
        </p:nvSpPr>
        <p:spPr>
          <a:ln/>
        </p:spPr>
        <p:txBody>
          <a:bodyPr/>
          <a:lstStyle>
            <a:lvl1pPr>
              <a:defRPr/>
            </a:lvl1pPr>
          </a:lstStyle>
          <a:p>
            <a:pPr>
              <a:defRPr/>
            </a:pPr>
            <a:fld id="{0A43910F-EA11-4089-8E03-6F5DF763B2BB}" type="slidenum">
              <a:rPr lang="sv-SE" altLang="sv-SE"/>
              <a:pPr>
                <a:defRPr/>
              </a:pPr>
              <a:t>‹#›</a:t>
            </a:fld>
            <a:endParaRPr lang="sv-SE" altLang="sv-SE"/>
          </a:p>
        </p:txBody>
      </p:sp>
    </p:spTree>
    <p:extLst>
      <p:ext uri="{BB962C8B-B14F-4D97-AF65-F5344CB8AC3E}">
        <p14:creationId xmlns:p14="http://schemas.microsoft.com/office/powerpoint/2010/main" val="40962180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FCBE1CC-153D-4419-91A7-537E0E51312A}"/>
              </a:ext>
            </a:extLst>
          </p:cNvPr>
          <p:cNvSpPr>
            <a:spLocks noGrp="1" noChangeArrowheads="1"/>
          </p:cNvSpPr>
          <p:nvPr>
            <p:ph type="dt" sz="half" idx="10"/>
          </p:nvPr>
        </p:nvSpPr>
        <p:spPr>
          <a:ln/>
        </p:spPr>
        <p:txBody>
          <a:bodyPr/>
          <a:lstStyle>
            <a:lvl1pPr>
              <a:defRPr/>
            </a:lvl1pPr>
          </a:lstStyle>
          <a:p>
            <a:pPr>
              <a:defRPr/>
            </a:pPr>
            <a:fld id="{742872E9-292C-4387-B4E3-AB44CFFE7882}" type="datetime1">
              <a:rPr lang="sv-SE" smtClean="0"/>
              <a:t>2021-04-13</a:t>
            </a:fld>
            <a:endParaRPr lang="sv-SE"/>
          </a:p>
        </p:txBody>
      </p:sp>
      <p:sp>
        <p:nvSpPr>
          <p:cNvPr id="3" name="Rectangle 5">
            <a:extLst>
              <a:ext uri="{FF2B5EF4-FFF2-40B4-BE49-F238E27FC236}">
                <a16:creationId xmlns:a16="http://schemas.microsoft.com/office/drawing/2014/main" id="{C00FE5B6-1F50-47EA-93B4-210E6F6D75B1}"/>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4" name="Rectangle 6">
            <a:extLst>
              <a:ext uri="{FF2B5EF4-FFF2-40B4-BE49-F238E27FC236}">
                <a16:creationId xmlns:a16="http://schemas.microsoft.com/office/drawing/2014/main" id="{32DF8075-6C7D-4421-9030-34E454B121C4}"/>
              </a:ext>
            </a:extLst>
          </p:cNvPr>
          <p:cNvSpPr>
            <a:spLocks noGrp="1" noChangeArrowheads="1"/>
          </p:cNvSpPr>
          <p:nvPr>
            <p:ph type="sldNum" sz="quarter" idx="12"/>
          </p:nvPr>
        </p:nvSpPr>
        <p:spPr>
          <a:ln/>
        </p:spPr>
        <p:txBody>
          <a:bodyPr/>
          <a:lstStyle>
            <a:lvl1pPr>
              <a:defRPr/>
            </a:lvl1pPr>
          </a:lstStyle>
          <a:p>
            <a:pPr>
              <a:defRPr/>
            </a:pPr>
            <a:fld id="{3C120E20-358E-44CC-9A49-6C8717868D2B}" type="slidenum">
              <a:rPr lang="sv-SE" altLang="sv-SE"/>
              <a:pPr>
                <a:defRPr/>
              </a:pPr>
              <a:t>‹#›</a:t>
            </a:fld>
            <a:endParaRPr lang="sv-SE" altLang="sv-SE"/>
          </a:p>
        </p:txBody>
      </p:sp>
    </p:spTree>
    <p:extLst>
      <p:ext uri="{BB962C8B-B14F-4D97-AF65-F5344CB8AC3E}">
        <p14:creationId xmlns:p14="http://schemas.microsoft.com/office/powerpoint/2010/main" val="3731826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01EF054A-4868-4BF4-AD40-223EF025CE62}"/>
              </a:ext>
            </a:extLst>
          </p:cNvPr>
          <p:cNvSpPr>
            <a:spLocks noGrp="1" noChangeArrowheads="1"/>
          </p:cNvSpPr>
          <p:nvPr>
            <p:ph type="dt" sz="half" idx="10"/>
          </p:nvPr>
        </p:nvSpPr>
        <p:spPr>
          <a:ln/>
        </p:spPr>
        <p:txBody>
          <a:bodyPr/>
          <a:lstStyle>
            <a:lvl1pPr>
              <a:defRPr/>
            </a:lvl1pPr>
          </a:lstStyle>
          <a:p>
            <a:pPr>
              <a:defRPr/>
            </a:pPr>
            <a:fld id="{1097D6E7-F3EC-4141-870B-6030FD0102D0}" type="datetime1">
              <a:rPr lang="sv-SE" smtClean="0"/>
              <a:t>2021-04-13</a:t>
            </a:fld>
            <a:endParaRPr lang="sv-SE"/>
          </a:p>
        </p:txBody>
      </p:sp>
      <p:sp>
        <p:nvSpPr>
          <p:cNvPr id="6" name="Rectangle 5">
            <a:extLst>
              <a:ext uri="{FF2B5EF4-FFF2-40B4-BE49-F238E27FC236}">
                <a16:creationId xmlns:a16="http://schemas.microsoft.com/office/drawing/2014/main" id="{C70E9B39-C0FC-4C15-AA4F-725E6F89E95C}"/>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0201F2DF-AD1F-4B58-94EE-7845BA1574B7}"/>
              </a:ext>
            </a:extLst>
          </p:cNvPr>
          <p:cNvSpPr>
            <a:spLocks noGrp="1" noChangeArrowheads="1"/>
          </p:cNvSpPr>
          <p:nvPr>
            <p:ph type="sldNum" sz="quarter" idx="12"/>
          </p:nvPr>
        </p:nvSpPr>
        <p:spPr>
          <a:ln/>
        </p:spPr>
        <p:txBody>
          <a:bodyPr/>
          <a:lstStyle>
            <a:lvl1pPr>
              <a:defRPr/>
            </a:lvl1pPr>
          </a:lstStyle>
          <a:p>
            <a:pPr>
              <a:defRPr/>
            </a:pPr>
            <a:fld id="{AF204BF4-9E2B-4093-9345-2E65E4EC80A4}" type="slidenum">
              <a:rPr lang="sv-SE" altLang="sv-SE"/>
              <a:pPr>
                <a:defRPr/>
              </a:pPr>
              <a:t>‹#›</a:t>
            </a:fld>
            <a:endParaRPr lang="sv-SE" altLang="sv-SE"/>
          </a:p>
        </p:txBody>
      </p:sp>
    </p:spTree>
    <p:extLst>
      <p:ext uri="{BB962C8B-B14F-4D97-AF65-F5344CB8AC3E}">
        <p14:creationId xmlns:p14="http://schemas.microsoft.com/office/powerpoint/2010/main" val="27089091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48C2456E-7A46-488D-8996-DFFEA7671A65}"/>
              </a:ext>
            </a:extLst>
          </p:cNvPr>
          <p:cNvSpPr>
            <a:spLocks noGrp="1" noChangeArrowheads="1"/>
          </p:cNvSpPr>
          <p:nvPr>
            <p:ph type="dt" sz="half" idx="10"/>
          </p:nvPr>
        </p:nvSpPr>
        <p:spPr>
          <a:ln/>
        </p:spPr>
        <p:txBody>
          <a:bodyPr/>
          <a:lstStyle>
            <a:lvl1pPr>
              <a:defRPr/>
            </a:lvl1pPr>
          </a:lstStyle>
          <a:p>
            <a:pPr>
              <a:defRPr/>
            </a:pPr>
            <a:fld id="{92186BCC-05AA-40BF-9E46-AFE96E042BBD}" type="datetime1">
              <a:rPr lang="sv-SE" smtClean="0"/>
              <a:t>2021-04-13</a:t>
            </a:fld>
            <a:endParaRPr lang="sv-SE"/>
          </a:p>
        </p:txBody>
      </p:sp>
      <p:sp>
        <p:nvSpPr>
          <p:cNvPr id="6" name="Rectangle 5">
            <a:extLst>
              <a:ext uri="{FF2B5EF4-FFF2-40B4-BE49-F238E27FC236}">
                <a16:creationId xmlns:a16="http://schemas.microsoft.com/office/drawing/2014/main" id="{B659EE58-9120-4495-9556-193427ABAC71}"/>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C27CF01A-D87F-4C6B-A0DF-7850E1AB53DD}"/>
              </a:ext>
            </a:extLst>
          </p:cNvPr>
          <p:cNvSpPr>
            <a:spLocks noGrp="1" noChangeArrowheads="1"/>
          </p:cNvSpPr>
          <p:nvPr>
            <p:ph type="sldNum" sz="quarter" idx="12"/>
          </p:nvPr>
        </p:nvSpPr>
        <p:spPr>
          <a:ln/>
        </p:spPr>
        <p:txBody>
          <a:bodyPr/>
          <a:lstStyle>
            <a:lvl1pPr>
              <a:defRPr/>
            </a:lvl1pPr>
          </a:lstStyle>
          <a:p>
            <a:pPr>
              <a:defRPr/>
            </a:pPr>
            <a:fld id="{D6BB1841-EC69-4645-B153-12653E578937}" type="slidenum">
              <a:rPr lang="sv-SE" altLang="sv-SE"/>
              <a:pPr>
                <a:defRPr/>
              </a:pPr>
              <a:t>‹#›</a:t>
            </a:fld>
            <a:endParaRPr lang="sv-SE" altLang="sv-SE"/>
          </a:p>
        </p:txBody>
      </p:sp>
    </p:spTree>
    <p:extLst>
      <p:ext uri="{BB962C8B-B14F-4D97-AF65-F5344CB8AC3E}">
        <p14:creationId xmlns:p14="http://schemas.microsoft.com/office/powerpoint/2010/main" val="36352248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82DA7CA3-6240-4503-9372-18C310FEBA6F}"/>
              </a:ext>
            </a:extLst>
          </p:cNvPr>
          <p:cNvSpPr>
            <a:spLocks noGrp="1" noChangeArrowheads="1"/>
          </p:cNvSpPr>
          <p:nvPr>
            <p:ph type="dt" sz="half" idx="10"/>
          </p:nvPr>
        </p:nvSpPr>
        <p:spPr>
          <a:ln/>
        </p:spPr>
        <p:txBody>
          <a:bodyPr/>
          <a:lstStyle>
            <a:lvl1pPr>
              <a:defRPr/>
            </a:lvl1pPr>
          </a:lstStyle>
          <a:p>
            <a:pPr>
              <a:defRPr/>
            </a:pPr>
            <a:fld id="{50CE473A-8C83-4CEA-A3F0-E2F2DC0959BA}" type="datetime1">
              <a:rPr lang="sv-SE" smtClean="0"/>
              <a:t>2021-04-13</a:t>
            </a:fld>
            <a:endParaRPr lang="sv-SE"/>
          </a:p>
        </p:txBody>
      </p:sp>
      <p:sp>
        <p:nvSpPr>
          <p:cNvPr id="5" name="Rectangle 5">
            <a:extLst>
              <a:ext uri="{FF2B5EF4-FFF2-40B4-BE49-F238E27FC236}">
                <a16:creationId xmlns:a16="http://schemas.microsoft.com/office/drawing/2014/main" id="{0D18CF39-B36F-47BF-93E7-689CEA126359}"/>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299CCC67-4592-43E8-997E-A28E386F6F99}"/>
              </a:ext>
            </a:extLst>
          </p:cNvPr>
          <p:cNvSpPr>
            <a:spLocks noGrp="1" noChangeArrowheads="1"/>
          </p:cNvSpPr>
          <p:nvPr>
            <p:ph type="sldNum" sz="quarter" idx="12"/>
          </p:nvPr>
        </p:nvSpPr>
        <p:spPr>
          <a:ln/>
        </p:spPr>
        <p:txBody>
          <a:bodyPr/>
          <a:lstStyle>
            <a:lvl1pPr>
              <a:defRPr/>
            </a:lvl1pPr>
          </a:lstStyle>
          <a:p>
            <a:pPr>
              <a:defRPr/>
            </a:pPr>
            <a:fld id="{B686CEB0-5E3C-4B03-8789-CE705F5A6A0B}" type="slidenum">
              <a:rPr lang="sv-SE" altLang="sv-SE"/>
              <a:pPr>
                <a:defRPr/>
              </a:pPr>
              <a:t>‹#›</a:t>
            </a:fld>
            <a:endParaRPr lang="sv-SE" altLang="sv-SE"/>
          </a:p>
        </p:txBody>
      </p:sp>
    </p:spTree>
    <p:extLst>
      <p:ext uri="{BB962C8B-B14F-4D97-AF65-F5344CB8AC3E}">
        <p14:creationId xmlns:p14="http://schemas.microsoft.com/office/powerpoint/2010/main" val="19193142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5927725" y="1943100"/>
            <a:ext cx="1711325" cy="407828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790575" y="1943100"/>
            <a:ext cx="4984750" cy="407828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096170B6-1CB1-482F-9AB8-012AF982133E}"/>
              </a:ext>
            </a:extLst>
          </p:cNvPr>
          <p:cNvSpPr>
            <a:spLocks noGrp="1" noChangeArrowheads="1"/>
          </p:cNvSpPr>
          <p:nvPr>
            <p:ph type="dt" sz="half" idx="10"/>
          </p:nvPr>
        </p:nvSpPr>
        <p:spPr>
          <a:ln/>
        </p:spPr>
        <p:txBody>
          <a:bodyPr/>
          <a:lstStyle>
            <a:lvl1pPr>
              <a:defRPr/>
            </a:lvl1pPr>
          </a:lstStyle>
          <a:p>
            <a:pPr>
              <a:defRPr/>
            </a:pPr>
            <a:fld id="{9387F781-307D-418A-A33D-F6C62FF83B84}" type="datetime1">
              <a:rPr lang="sv-SE" smtClean="0"/>
              <a:t>2021-04-13</a:t>
            </a:fld>
            <a:endParaRPr lang="sv-SE"/>
          </a:p>
        </p:txBody>
      </p:sp>
      <p:sp>
        <p:nvSpPr>
          <p:cNvPr id="5" name="Rectangle 5">
            <a:extLst>
              <a:ext uri="{FF2B5EF4-FFF2-40B4-BE49-F238E27FC236}">
                <a16:creationId xmlns:a16="http://schemas.microsoft.com/office/drawing/2014/main" id="{6643A0A0-8ADE-4DDA-A29E-E80A0AC192F8}"/>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A8B50C17-562A-40A1-BC5C-90146EC957D4}"/>
              </a:ext>
            </a:extLst>
          </p:cNvPr>
          <p:cNvSpPr>
            <a:spLocks noGrp="1" noChangeArrowheads="1"/>
          </p:cNvSpPr>
          <p:nvPr>
            <p:ph type="sldNum" sz="quarter" idx="12"/>
          </p:nvPr>
        </p:nvSpPr>
        <p:spPr>
          <a:ln/>
        </p:spPr>
        <p:txBody>
          <a:bodyPr/>
          <a:lstStyle>
            <a:lvl1pPr>
              <a:defRPr/>
            </a:lvl1pPr>
          </a:lstStyle>
          <a:p>
            <a:pPr>
              <a:defRPr/>
            </a:pPr>
            <a:fld id="{ED92C8DE-A098-45A0-A8B7-13BE6E253B10}" type="slidenum">
              <a:rPr lang="sv-SE" altLang="sv-SE"/>
              <a:pPr>
                <a:defRPr/>
              </a:pPr>
              <a:t>‹#›</a:t>
            </a:fld>
            <a:endParaRPr lang="sv-SE" altLang="sv-SE"/>
          </a:p>
        </p:txBody>
      </p:sp>
    </p:spTree>
    <p:extLst>
      <p:ext uri="{BB962C8B-B14F-4D97-AF65-F5344CB8AC3E}">
        <p14:creationId xmlns:p14="http://schemas.microsoft.com/office/powerpoint/2010/main" val="41132921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2" name="Platshållare för sidfot 7">
            <a:extLst>
              <a:ext uri="{FF2B5EF4-FFF2-40B4-BE49-F238E27FC236}">
                <a16:creationId xmlns:a16="http://schemas.microsoft.com/office/drawing/2014/main" id="{49E29445-568E-4F8F-B120-1429BD9D8B69}"/>
              </a:ext>
            </a:extLst>
          </p:cNvPr>
          <p:cNvSpPr>
            <a:spLocks noGrp="1"/>
          </p:cNvSpPr>
          <p:nvPr>
            <p:ph type="ftr" sz="quarter" idx="10"/>
          </p:nvPr>
        </p:nvSpPr>
        <p:spPr>
          <a:xfrm>
            <a:off x="323850" y="6381750"/>
            <a:ext cx="4492625" cy="301625"/>
          </a:xfrm>
        </p:spPr>
        <p:txBody>
          <a:bodyPr/>
          <a:lstStyle>
            <a:lvl1pPr algn="l">
              <a:defRPr sz="1100" b="1">
                <a:latin typeface="Calibri" panose="020F0502020204030204" pitchFamily="34" charset="0"/>
              </a:defRPr>
            </a:lvl1pPr>
          </a:lstStyle>
          <a:p>
            <a:pPr>
              <a:defRPr/>
            </a:pPr>
            <a:r>
              <a:rPr lang="sv-SE"/>
              <a:t>Ekonomiinformation 14 april 2021</a:t>
            </a:r>
            <a:endParaRPr lang="sv-SE" dirty="0"/>
          </a:p>
        </p:txBody>
      </p:sp>
    </p:spTree>
    <p:extLst>
      <p:ext uri="{BB962C8B-B14F-4D97-AF65-F5344CB8AC3E}">
        <p14:creationId xmlns:p14="http://schemas.microsoft.com/office/powerpoint/2010/main" val="31650822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Rectangle 4">
            <a:extLst>
              <a:ext uri="{FF2B5EF4-FFF2-40B4-BE49-F238E27FC236}">
                <a16:creationId xmlns:a16="http://schemas.microsoft.com/office/drawing/2014/main" id="{D9BFFF40-CDFE-42BA-A169-0F8289E7F768}"/>
              </a:ext>
            </a:extLst>
          </p:cNvPr>
          <p:cNvSpPr>
            <a:spLocks noGrp="1" noChangeArrowheads="1"/>
          </p:cNvSpPr>
          <p:nvPr>
            <p:ph type="dt" sz="half" idx="10"/>
          </p:nvPr>
        </p:nvSpPr>
        <p:spPr>
          <a:ln/>
        </p:spPr>
        <p:txBody>
          <a:bodyPr/>
          <a:lstStyle>
            <a:lvl1pPr>
              <a:defRPr/>
            </a:lvl1pPr>
          </a:lstStyle>
          <a:p>
            <a:pPr>
              <a:defRPr/>
            </a:pPr>
            <a:fld id="{4574EF38-75EC-4CF2-9CDE-01009E7F127B}" type="datetime1">
              <a:rPr lang="sv-SE" smtClean="0"/>
              <a:t>2021-04-13</a:t>
            </a:fld>
            <a:endParaRPr lang="sv-SE"/>
          </a:p>
        </p:txBody>
      </p:sp>
      <p:sp>
        <p:nvSpPr>
          <p:cNvPr id="5" name="Rectangle 5">
            <a:extLst>
              <a:ext uri="{FF2B5EF4-FFF2-40B4-BE49-F238E27FC236}">
                <a16:creationId xmlns:a16="http://schemas.microsoft.com/office/drawing/2014/main" id="{B71F92B3-6770-477D-B030-19E879B0BC33}"/>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4BD4E0C9-9E0A-47B5-8FD9-3EAC616F4ED8}"/>
              </a:ext>
            </a:extLst>
          </p:cNvPr>
          <p:cNvSpPr>
            <a:spLocks noGrp="1" noChangeArrowheads="1"/>
          </p:cNvSpPr>
          <p:nvPr>
            <p:ph type="sldNum" sz="quarter" idx="12"/>
          </p:nvPr>
        </p:nvSpPr>
        <p:spPr>
          <a:ln/>
        </p:spPr>
        <p:txBody>
          <a:bodyPr/>
          <a:lstStyle>
            <a:lvl1pPr>
              <a:defRPr/>
            </a:lvl1pPr>
          </a:lstStyle>
          <a:p>
            <a:pPr>
              <a:defRPr/>
            </a:pPr>
            <a:fld id="{40D118F4-455A-4674-B52C-C3EBA4AED22F}" type="slidenum">
              <a:rPr lang="sv-SE" altLang="sv-SE"/>
              <a:pPr>
                <a:defRPr/>
              </a:pPr>
              <a:t>‹#›</a:t>
            </a:fld>
            <a:endParaRPr lang="sv-SE" altLang="sv-SE"/>
          </a:p>
        </p:txBody>
      </p:sp>
    </p:spTree>
    <p:extLst>
      <p:ext uri="{BB962C8B-B14F-4D97-AF65-F5344CB8AC3E}">
        <p14:creationId xmlns:p14="http://schemas.microsoft.com/office/powerpoint/2010/main" val="4526223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2" descr="SU_PPT_eld">
            <a:extLst>
              <a:ext uri="{FF2B5EF4-FFF2-40B4-BE49-F238E27FC236}">
                <a16:creationId xmlns:a16="http://schemas.microsoft.com/office/drawing/2014/main" id="{8DF31E8F-DF37-461B-934F-6D4591E25F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88" t="-362"/>
          <a:stretch>
            <a:fillRect/>
          </a:stretch>
        </p:blipFill>
        <p:spPr bwMode="auto">
          <a:xfrm>
            <a:off x="3175" y="1590675"/>
            <a:ext cx="72580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SU_logo_32mm_300dpi_SVENSK">
            <a:extLst>
              <a:ext uri="{FF2B5EF4-FFF2-40B4-BE49-F238E27FC236}">
                <a16:creationId xmlns:a16="http://schemas.microsoft.com/office/drawing/2014/main" id="{67DBDFF2-7649-41B6-803F-70D06F20CB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p:cNvSpPr>
            <a:spLocks noGrp="1" noChangeArrowheads="1"/>
          </p:cNvSpPr>
          <p:nvPr>
            <p:ph type="ctrTitle"/>
          </p:nvPr>
        </p:nvSpPr>
        <p:spPr>
          <a:xfrm>
            <a:off x="1006475" y="2435225"/>
            <a:ext cx="6632575" cy="1425575"/>
          </a:xfrm>
        </p:spPr>
        <p:txBody>
          <a:bodyPr lIns="72000" tIns="36000" rIns="72000" bIns="36000" anchor="ctr"/>
          <a:lstStyle>
            <a:lvl1pPr>
              <a:lnSpc>
                <a:spcPct val="100000"/>
              </a:lnSpc>
              <a:defRPr sz="4400" b="0"/>
            </a:lvl1pPr>
          </a:lstStyle>
          <a:p>
            <a:r>
              <a:rPr lang="sv-SE"/>
              <a:t>Klicka här för att ändra format</a:t>
            </a:r>
          </a:p>
        </p:txBody>
      </p:sp>
      <p:sp>
        <p:nvSpPr>
          <p:cNvPr id="22532" name="Rectangle 4"/>
          <p:cNvSpPr>
            <a:spLocks noGrp="1" noChangeArrowheads="1"/>
          </p:cNvSpPr>
          <p:nvPr>
            <p:ph type="subTitle" idx="1"/>
          </p:nvPr>
        </p:nvSpPr>
        <p:spPr>
          <a:xfrm>
            <a:off x="1006475" y="3860800"/>
            <a:ext cx="6632575" cy="1165225"/>
          </a:xfrm>
        </p:spPr>
        <p:txBody>
          <a:bodyPr/>
          <a:lstStyle>
            <a:lvl1pPr marL="0" indent="0">
              <a:buFontTx/>
              <a:buNone/>
              <a:defRPr/>
            </a:lvl1pPr>
          </a:lstStyle>
          <a:p>
            <a:r>
              <a:rPr lang="sv-SE"/>
              <a:t>Klicka här för att ändra format på underrubrik i bakgrunden</a:t>
            </a:r>
          </a:p>
        </p:txBody>
      </p:sp>
      <p:sp>
        <p:nvSpPr>
          <p:cNvPr id="6" name="Rectangle 6">
            <a:extLst>
              <a:ext uri="{FF2B5EF4-FFF2-40B4-BE49-F238E27FC236}">
                <a16:creationId xmlns:a16="http://schemas.microsoft.com/office/drawing/2014/main" id="{2211BC6D-CFDD-4536-BBEB-5F3D4D531AE2}"/>
              </a:ext>
            </a:extLst>
          </p:cNvPr>
          <p:cNvSpPr>
            <a:spLocks noGrp="1" noChangeArrowheads="1"/>
          </p:cNvSpPr>
          <p:nvPr>
            <p:ph type="dt" sz="half" idx="10"/>
          </p:nvPr>
        </p:nvSpPr>
        <p:spPr/>
        <p:txBody>
          <a:bodyPr/>
          <a:lstStyle>
            <a:lvl1pPr>
              <a:defRPr smtClean="0"/>
            </a:lvl1pPr>
          </a:lstStyle>
          <a:p>
            <a:pPr>
              <a:defRPr/>
            </a:pPr>
            <a:fld id="{96F04595-32A1-4A17-917A-277A9627E92D}" type="datetime1">
              <a:rPr lang="sv-SE" smtClean="0"/>
              <a:t>2021-04-13</a:t>
            </a:fld>
            <a:endParaRPr lang="sv-SE"/>
          </a:p>
        </p:txBody>
      </p:sp>
      <p:sp>
        <p:nvSpPr>
          <p:cNvPr id="7" name="Rectangle 7">
            <a:extLst>
              <a:ext uri="{FF2B5EF4-FFF2-40B4-BE49-F238E27FC236}">
                <a16:creationId xmlns:a16="http://schemas.microsoft.com/office/drawing/2014/main" id="{D16A52DD-DEA6-47CA-A783-337A0D6D7E8B}"/>
              </a:ext>
            </a:extLst>
          </p:cNvPr>
          <p:cNvSpPr>
            <a:spLocks noGrp="1" noChangeArrowheads="1"/>
          </p:cNvSpPr>
          <p:nvPr>
            <p:ph type="ftr" sz="quarter" idx="11"/>
          </p:nvPr>
        </p:nvSpPr>
        <p:spPr>
          <a:xfrm>
            <a:off x="1936750" y="6151563"/>
            <a:ext cx="4492625" cy="301625"/>
          </a:xfrm>
        </p:spPr>
        <p:txBody>
          <a:bodyPr/>
          <a:lstStyle>
            <a:lvl1pPr>
              <a:defRPr/>
            </a:lvl1pPr>
          </a:lstStyle>
          <a:p>
            <a:pPr>
              <a:defRPr/>
            </a:pPr>
            <a:r>
              <a:rPr lang="sv-SE"/>
              <a:t>Ekonomiinformation 14 april 2021</a:t>
            </a:r>
          </a:p>
        </p:txBody>
      </p:sp>
      <p:sp>
        <p:nvSpPr>
          <p:cNvPr id="8" name="Rectangle 8">
            <a:extLst>
              <a:ext uri="{FF2B5EF4-FFF2-40B4-BE49-F238E27FC236}">
                <a16:creationId xmlns:a16="http://schemas.microsoft.com/office/drawing/2014/main" id="{3A399D3C-85B5-4B42-88D3-B642903E3D2E}"/>
              </a:ext>
            </a:extLst>
          </p:cNvPr>
          <p:cNvSpPr>
            <a:spLocks noGrp="1" noChangeArrowheads="1"/>
          </p:cNvSpPr>
          <p:nvPr>
            <p:ph type="sldNum" sz="quarter" idx="12"/>
          </p:nvPr>
        </p:nvSpPr>
        <p:spPr/>
        <p:txBody>
          <a:bodyPr/>
          <a:lstStyle>
            <a:lvl1pPr>
              <a:defRPr/>
            </a:lvl1pPr>
          </a:lstStyle>
          <a:p>
            <a:pPr>
              <a:defRPr/>
            </a:pPr>
            <a:fld id="{21092979-1ECC-4FA1-A874-A97B0BF86393}" type="slidenum">
              <a:rPr lang="sv-SE" altLang="sv-SE"/>
              <a:pPr>
                <a:defRPr/>
              </a:pPr>
              <a:t>‹#›</a:t>
            </a:fld>
            <a:endParaRPr lang="sv-SE" altLang="sv-SE"/>
          </a:p>
        </p:txBody>
      </p:sp>
    </p:spTree>
    <p:extLst>
      <p:ext uri="{BB962C8B-B14F-4D97-AF65-F5344CB8AC3E}">
        <p14:creationId xmlns:p14="http://schemas.microsoft.com/office/powerpoint/2010/main" val="30267819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5D05B9DD-A524-439D-8F70-22211A3B2803}"/>
              </a:ext>
            </a:extLst>
          </p:cNvPr>
          <p:cNvSpPr>
            <a:spLocks noGrp="1" noChangeArrowheads="1"/>
          </p:cNvSpPr>
          <p:nvPr>
            <p:ph type="dt" sz="half" idx="10"/>
          </p:nvPr>
        </p:nvSpPr>
        <p:spPr>
          <a:ln/>
        </p:spPr>
        <p:txBody>
          <a:bodyPr/>
          <a:lstStyle>
            <a:lvl1pPr>
              <a:defRPr/>
            </a:lvl1pPr>
          </a:lstStyle>
          <a:p>
            <a:pPr>
              <a:defRPr/>
            </a:pPr>
            <a:fld id="{63FC1AF5-A728-4DFF-BB29-4F629249E7A9}" type="datetime1">
              <a:rPr lang="sv-SE" smtClean="0"/>
              <a:t>2021-04-13</a:t>
            </a:fld>
            <a:endParaRPr lang="sv-SE"/>
          </a:p>
        </p:txBody>
      </p:sp>
      <p:sp>
        <p:nvSpPr>
          <p:cNvPr id="5" name="Rectangle 5">
            <a:extLst>
              <a:ext uri="{FF2B5EF4-FFF2-40B4-BE49-F238E27FC236}">
                <a16:creationId xmlns:a16="http://schemas.microsoft.com/office/drawing/2014/main" id="{6911E501-5161-44FA-B042-3CCF2E88CDFD}"/>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73FBFF52-B944-4822-9951-86E1C255E9E3}"/>
              </a:ext>
            </a:extLst>
          </p:cNvPr>
          <p:cNvSpPr>
            <a:spLocks noGrp="1" noChangeArrowheads="1"/>
          </p:cNvSpPr>
          <p:nvPr>
            <p:ph type="sldNum" sz="quarter" idx="12"/>
          </p:nvPr>
        </p:nvSpPr>
        <p:spPr>
          <a:ln/>
        </p:spPr>
        <p:txBody>
          <a:bodyPr/>
          <a:lstStyle>
            <a:lvl1pPr>
              <a:defRPr/>
            </a:lvl1pPr>
          </a:lstStyle>
          <a:p>
            <a:pPr>
              <a:defRPr/>
            </a:pPr>
            <a:fld id="{E45B028E-C0F0-491A-B015-CE5690A02AEF}" type="slidenum">
              <a:rPr lang="sv-SE" altLang="sv-SE"/>
              <a:pPr>
                <a:defRPr/>
              </a:pPr>
              <a:t>‹#›</a:t>
            </a:fld>
            <a:endParaRPr lang="sv-SE" altLang="sv-SE"/>
          </a:p>
        </p:txBody>
      </p:sp>
    </p:spTree>
    <p:extLst>
      <p:ext uri="{BB962C8B-B14F-4D97-AF65-F5344CB8AC3E}">
        <p14:creationId xmlns:p14="http://schemas.microsoft.com/office/powerpoint/2010/main" val="40168060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a:extLst>
              <a:ext uri="{FF2B5EF4-FFF2-40B4-BE49-F238E27FC236}">
                <a16:creationId xmlns:a16="http://schemas.microsoft.com/office/drawing/2014/main" id="{671A80A2-1CEF-4B11-98BF-31FA218E9A85}"/>
              </a:ext>
            </a:extLst>
          </p:cNvPr>
          <p:cNvSpPr>
            <a:spLocks noGrp="1" noChangeArrowheads="1"/>
          </p:cNvSpPr>
          <p:nvPr>
            <p:ph type="dt" sz="half" idx="10"/>
          </p:nvPr>
        </p:nvSpPr>
        <p:spPr>
          <a:ln/>
        </p:spPr>
        <p:txBody>
          <a:bodyPr/>
          <a:lstStyle>
            <a:lvl1pPr>
              <a:defRPr/>
            </a:lvl1pPr>
          </a:lstStyle>
          <a:p>
            <a:pPr>
              <a:defRPr/>
            </a:pPr>
            <a:fld id="{D00F5EC2-6A95-4E83-AE8E-9A0048384D7B}" type="datetime1">
              <a:rPr lang="sv-SE" smtClean="0"/>
              <a:t>2021-04-13</a:t>
            </a:fld>
            <a:endParaRPr lang="sv-SE"/>
          </a:p>
        </p:txBody>
      </p:sp>
      <p:sp>
        <p:nvSpPr>
          <p:cNvPr id="5" name="Rectangle 5">
            <a:extLst>
              <a:ext uri="{FF2B5EF4-FFF2-40B4-BE49-F238E27FC236}">
                <a16:creationId xmlns:a16="http://schemas.microsoft.com/office/drawing/2014/main" id="{26862F9E-FA0A-4940-AE10-3CC7D84BBCA7}"/>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BB5A8654-675F-4481-8F79-8BB747AFE149}"/>
              </a:ext>
            </a:extLst>
          </p:cNvPr>
          <p:cNvSpPr>
            <a:spLocks noGrp="1" noChangeArrowheads="1"/>
          </p:cNvSpPr>
          <p:nvPr>
            <p:ph type="sldNum" sz="quarter" idx="12"/>
          </p:nvPr>
        </p:nvSpPr>
        <p:spPr>
          <a:ln/>
        </p:spPr>
        <p:txBody>
          <a:bodyPr/>
          <a:lstStyle>
            <a:lvl1pPr>
              <a:defRPr/>
            </a:lvl1pPr>
          </a:lstStyle>
          <a:p>
            <a:pPr>
              <a:defRPr/>
            </a:pPr>
            <a:fld id="{D675C81D-981F-4BF1-967E-195A3EE8E682}" type="slidenum">
              <a:rPr lang="sv-SE" altLang="sv-SE"/>
              <a:pPr>
                <a:defRPr/>
              </a:pPr>
              <a:t>‹#›</a:t>
            </a:fld>
            <a:endParaRPr lang="sv-SE" altLang="sv-SE"/>
          </a:p>
        </p:txBody>
      </p:sp>
    </p:spTree>
    <p:extLst>
      <p:ext uri="{BB962C8B-B14F-4D97-AF65-F5344CB8AC3E}">
        <p14:creationId xmlns:p14="http://schemas.microsoft.com/office/powerpoint/2010/main" val="3132684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790575" y="2806700"/>
            <a:ext cx="3348038"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291013" y="2806700"/>
            <a:ext cx="3348037"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a:extLst>
              <a:ext uri="{FF2B5EF4-FFF2-40B4-BE49-F238E27FC236}">
                <a16:creationId xmlns:a16="http://schemas.microsoft.com/office/drawing/2014/main" id="{04B9BCB2-5ADE-4DD8-BA4B-01320E042A28}"/>
              </a:ext>
            </a:extLst>
          </p:cNvPr>
          <p:cNvSpPr>
            <a:spLocks noGrp="1" noChangeArrowheads="1"/>
          </p:cNvSpPr>
          <p:nvPr>
            <p:ph type="dt" sz="half" idx="10"/>
          </p:nvPr>
        </p:nvSpPr>
        <p:spPr>
          <a:ln/>
        </p:spPr>
        <p:txBody>
          <a:bodyPr/>
          <a:lstStyle>
            <a:lvl1pPr>
              <a:defRPr/>
            </a:lvl1pPr>
          </a:lstStyle>
          <a:p>
            <a:pPr>
              <a:defRPr/>
            </a:pPr>
            <a:fld id="{AEE9D9E8-4C16-4537-A4F3-1AC88D778C59}" type="datetime1">
              <a:rPr lang="sv-SE" smtClean="0"/>
              <a:t>2021-04-13</a:t>
            </a:fld>
            <a:endParaRPr lang="sv-SE"/>
          </a:p>
        </p:txBody>
      </p:sp>
      <p:sp>
        <p:nvSpPr>
          <p:cNvPr id="6" name="Rectangle 5">
            <a:extLst>
              <a:ext uri="{FF2B5EF4-FFF2-40B4-BE49-F238E27FC236}">
                <a16:creationId xmlns:a16="http://schemas.microsoft.com/office/drawing/2014/main" id="{4B2AC39E-34EC-47B6-88CC-5E763F9EA486}"/>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B72D655D-8900-4EBA-A916-D31DB39334EB}"/>
              </a:ext>
            </a:extLst>
          </p:cNvPr>
          <p:cNvSpPr>
            <a:spLocks noGrp="1" noChangeArrowheads="1"/>
          </p:cNvSpPr>
          <p:nvPr>
            <p:ph type="sldNum" sz="quarter" idx="12"/>
          </p:nvPr>
        </p:nvSpPr>
        <p:spPr>
          <a:ln/>
        </p:spPr>
        <p:txBody>
          <a:bodyPr/>
          <a:lstStyle>
            <a:lvl1pPr>
              <a:defRPr/>
            </a:lvl1pPr>
          </a:lstStyle>
          <a:p>
            <a:pPr>
              <a:defRPr/>
            </a:pPr>
            <a:fld id="{CA8151A4-8D3B-486A-A4DA-E9367A32E949}" type="slidenum">
              <a:rPr lang="sv-SE" altLang="sv-SE"/>
              <a:pPr>
                <a:defRPr/>
              </a:pPr>
              <a:t>‹#›</a:t>
            </a:fld>
            <a:endParaRPr lang="sv-SE" altLang="sv-SE"/>
          </a:p>
        </p:txBody>
      </p:sp>
    </p:spTree>
    <p:extLst>
      <p:ext uri="{BB962C8B-B14F-4D97-AF65-F5344CB8AC3E}">
        <p14:creationId xmlns:p14="http://schemas.microsoft.com/office/powerpoint/2010/main" val="29911306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a:extLst>
              <a:ext uri="{FF2B5EF4-FFF2-40B4-BE49-F238E27FC236}">
                <a16:creationId xmlns:a16="http://schemas.microsoft.com/office/drawing/2014/main" id="{9234FE72-FEF0-4B65-A245-C8A82ADB50BB}"/>
              </a:ext>
            </a:extLst>
          </p:cNvPr>
          <p:cNvSpPr>
            <a:spLocks noGrp="1" noChangeArrowheads="1"/>
          </p:cNvSpPr>
          <p:nvPr>
            <p:ph type="dt" sz="half" idx="10"/>
          </p:nvPr>
        </p:nvSpPr>
        <p:spPr>
          <a:ln/>
        </p:spPr>
        <p:txBody>
          <a:bodyPr/>
          <a:lstStyle>
            <a:lvl1pPr>
              <a:defRPr/>
            </a:lvl1pPr>
          </a:lstStyle>
          <a:p>
            <a:pPr>
              <a:defRPr/>
            </a:pPr>
            <a:fld id="{79FE18EF-C2DA-45C1-86C8-D8ADB79086B5}" type="datetime1">
              <a:rPr lang="sv-SE" smtClean="0"/>
              <a:t>2021-04-13</a:t>
            </a:fld>
            <a:endParaRPr lang="sv-SE"/>
          </a:p>
        </p:txBody>
      </p:sp>
      <p:sp>
        <p:nvSpPr>
          <p:cNvPr id="8" name="Rectangle 5">
            <a:extLst>
              <a:ext uri="{FF2B5EF4-FFF2-40B4-BE49-F238E27FC236}">
                <a16:creationId xmlns:a16="http://schemas.microsoft.com/office/drawing/2014/main" id="{1DE1672A-8395-4C2F-95CE-7E4FD4ACE699}"/>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9" name="Rectangle 6">
            <a:extLst>
              <a:ext uri="{FF2B5EF4-FFF2-40B4-BE49-F238E27FC236}">
                <a16:creationId xmlns:a16="http://schemas.microsoft.com/office/drawing/2014/main" id="{69013D35-5FA9-4E5E-8338-4626DD23A72D}"/>
              </a:ext>
            </a:extLst>
          </p:cNvPr>
          <p:cNvSpPr>
            <a:spLocks noGrp="1" noChangeArrowheads="1"/>
          </p:cNvSpPr>
          <p:nvPr>
            <p:ph type="sldNum" sz="quarter" idx="12"/>
          </p:nvPr>
        </p:nvSpPr>
        <p:spPr>
          <a:ln/>
        </p:spPr>
        <p:txBody>
          <a:bodyPr/>
          <a:lstStyle>
            <a:lvl1pPr>
              <a:defRPr/>
            </a:lvl1pPr>
          </a:lstStyle>
          <a:p>
            <a:pPr>
              <a:defRPr/>
            </a:pPr>
            <a:fld id="{A15068FA-A76A-476E-8D19-399D62AB90F8}" type="slidenum">
              <a:rPr lang="sv-SE" altLang="sv-SE"/>
              <a:pPr>
                <a:defRPr/>
              </a:pPr>
              <a:t>‹#›</a:t>
            </a:fld>
            <a:endParaRPr lang="sv-SE" altLang="sv-SE"/>
          </a:p>
        </p:txBody>
      </p:sp>
    </p:spTree>
    <p:extLst>
      <p:ext uri="{BB962C8B-B14F-4D97-AF65-F5344CB8AC3E}">
        <p14:creationId xmlns:p14="http://schemas.microsoft.com/office/powerpoint/2010/main" val="4483327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a:extLst>
              <a:ext uri="{FF2B5EF4-FFF2-40B4-BE49-F238E27FC236}">
                <a16:creationId xmlns:a16="http://schemas.microsoft.com/office/drawing/2014/main" id="{8B895441-06FB-4706-8986-98890EFAF8A2}"/>
              </a:ext>
            </a:extLst>
          </p:cNvPr>
          <p:cNvSpPr>
            <a:spLocks noGrp="1" noChangeArrowheads="1"/>
          </p:cNvSpPr>
          <p:nvPr>
            <p:ph type="dt" sz="half" idx="10"/>
          </p:nvPr>
        </p:nvSpPr>
        <p:spPr>
          <a:ln/>
        </p:spPr>
        <p:txBody>
          <a:bodyPr/>
          <a:lstStyle>
            <a:lvl1pPr>
              <a:defRPr/>
            </a:lvl1pPr>
          </a:lstStyle>
          <a:p>
            <a:pPr>
              <a:defRPr/>
            </a:pPr>
            <a:fld id="{91F8EFDC-3320-4CE9-A485-0626FC8415B3}" type="datetime1">
              <a:rPr lang="sv-SE" smtClean="0"/>
              <a:t>2021-04-13</a:t>
            </a:fld>
            <a:endParaRPr lang="sv-SE"/>
          </a:p>
        </p:txBody>
      </p:sp>
      <p:sp>
        <p:nvSpPr>
          <p:cNvPr id="4" name="Rectangle 5">
            <a:extLst>
              <a:ext uri="{FF2B5EF4-FFF2-40B4-BE49-F238E27FC236}">
                <a16:creationId xmlns:a16="http://schemas.microsoft.com/office/drawing/2014/main" id="{BD5827E6-B4F1-4E61-91A0-8540A4D6CC93}"/>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5" name="Rectangle 6">
            <a:extLst>
              <a:ext uri="{FF2B5EF4-FFF2-40B4-BE49-F238E27FC236}">
                <a16:creationId xmlns:a16="http://schemas.microsoft.com/office/drawing/2014/main" id="{96538A07-5256-4EAF-95C3-250120D1747E}"/>
              </a:ext>
            </a:extLst>
          </p:cNvPr>
          <p:cNvSpPr>
            <a:spLocks noGrp="1" noChangeArrowheads="1"/>
          </p:cNvSpPr>
          <p:nvPr>
            <p:ph type="sldNum" sz="quarter" idx="12"/>
          </p:nvPr>
        </p:nvSpPr>
        <p:spPr>
          <a:ln/>
        </p:spPr>
        <p:txBody>
          <a:bodyPr/>
          <a:lstStyle>
            <a:lvl1pPr>
              <a:defRPr/>
            </a:lvl1pPr>
          </a:lstStyle>
          <a:p>
            <a:pPr>
              <a:defRPr/>
            </a:pPr>
            <a:fld id="{9B155BED-DCA4-46BB-B666-D049A409F86A}" type="slidenum">
              <a:rPr lang="sv-SE" altLang="sv-SE"/>
              <a:pPr>
                <a:defRPr/>
              </a:pPr>
              <a:t>‹#›</a:t>
            </a:fld>
            <a:endParaRPr lang="sv-SE" altLang="sv-SE"/>
          </a:p>
        </p:txBody>
      </p:sp>
    </p:spTree>
    <p:extLst>
      <p:ext uri="{BB962C8B-B14F-4D97-AF65-F5344CB8AC3E}">
        <p14:creationId xmlns:p14="http://schemas.microsoft.com/office/powerpoint/2010/main" val="13638443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15DD7EB-FE6A-4B0E-8A96-0BD2BAF0E3D0}"/>
              </a:ext>
            </a:extLst>
          </p:cNvPr>
          <p:cNvSpPr>
            <a:spLocks noGrp="1" noChangeArrowheads="1"/>
          </p:cNvSpPr>
          <p:nvPr>
            <p:ph type="dt" sz="half" idx="10"/>
          </p:nvPr>
        </p:nvSpPr>
        <p:spPr>
          <a:ln/>
        </p:spPr>
        <p:txBody>
          <a:bodyPr/>
          <a:lstStyle>
            <a:lvl1pPr>
              <a:defRPr/>
            </a:lvl1pPr>
          </a:lstStyle>
          <a:p>
            <a:pPr>
              <a:defRPr/>
            </a:pPr>
            <a:fld id="{6B7D6078-56A6-429A-9D71-EB6539F84857}" type="datetime1">
              <a:rPr lang="sv-SE" smtClean="0"/>
              <a:t>2021-04-13</a:t>
            </a:fld>
            <a:endParaRPr lang="sv-SE"/>
          </a:p>
        </p:txBody>
      </p:sp>
      <p:sp>
        <p:nvSpPr>
          <p:cNvPr id="3" name="Rectangle 5">
            <a:extLst>
              <a:ext uri="{FF2B5EF4-FFF2-40B4-BE49-F238E27FC236}">
                <a16:creationId xmlns:a16="http://schemas.microsoft.com/office/drawing/2014/main" id="{E9B917BA-F3F5-4204-BFEB-114FB0818CEA}"/>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4" name="Rectangle 6">
            <a:extLst>
              <a:ext uri="{FF2B5EF4-FFF2-40B4-BE49-F238E27FC236}">
                <a16:creationId xmlns:a16="http://schemas.microsoft.com/office/drawing/2014/main" id="{8070A1B0-238E-4635-BA9A-73ABD7ECBE83}"/>
              </a:ext>
            </a:extLst>
          </p:cNvPr>
          <p:cNvSpPr>
            <a:spLocks noGrp="1" noChangeArrowheads="1"/>
          </p:cNvSpPr>
          <p:nvPr>
            <p:ph type="sldNum" sz="quarter" idx="12"/>
          </p:nvPr>
        </p:nvSpPr>
        <p:spPr>
          <a:ln/>
        </p:spPr>
        <p:txBody>
          <a:bodyPr/>
          <a:lstStyle>
            <a:lvl1pPr>
              <a:defRPr/>
            </a:lvl1pPr>
          </a:lstStyle>
          <a:p>
            <a:pPr>
              <a:defRPr/>
            </a:pPr>
            <a:fld id="{5F2BC821-0E00-459A-BEB0-E925FEEF0961}" type="slidenum">
              <a:rPr lang="sv-SE" altLang="sv-SE"/>
              <a:pPr>
                <a:defRPr/>
              </a:pPr>
              <a:t>‹#›</a:t>
            </a:fld>
            <a:endParaRPr lang="sv-SE" altLang="sv-SE"/>
          </a:p>
        </p:txBody>
      </p:sp>
    </p:spTree>
    <p:extLst>
      <p:ext uri="{BB962C8B-B14F-4D97-AF65-F5344CB8AC3E}">
        <p14:creationId xmlns:p14="http://schemas.microsoft.com/office/powerpoint/2010/main" val="31848594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6102C225-21F6-4DB1-8C40-57385C7E70DA}"/>
              </a:ext>
            </a:extLst>
          </p:cNvPr>
          <p:cNvSpPr>
            <a:spLocks noGrp="1" noChangeArrowheads="1"/>
          </p:cNvSpPr>
          <p:nvPr>
            <p:ph type="dt" sz="half" idx="10"/>
          </p:nvPr>
        </p:nvSpPr>
        <p:spPr>
          <a:ln/>
        </p:spPr>
        <p:txBody>
          <a:bodyPr/>
          <a:lstStyle>
            <a:lvl1pPr>
              <a:defRPr/>
            </a:lvl1pPr>
          </a:lstStyle>
          <a:p>
            <a:pPr>
              <a:defRPr/>
            </a:pPr>
            <a:fld id="{70680731-A093-4096-AD58-4B0B65F3359E}" type="datetime1">
              <a:rPr lang="sv-SE" smtClean="0"/>
              <a:t>2021-04-13</a:t>
            </a:fld>
            <a:endParaRPr lang="sv-SE"/>
          </a:p>
        </p:txBody>
      </p:sp>
      <p:sp>
        <p:nvSpPr>
          <p:cNvPr id="6" name="Rectangle 5">
            <a:extLst>
              <a:ext uri="{FF2B5EF4-FFF2-40B4-BE49-F238E27FC236}">
                <a16:creationId xmlns:a16="http://schemas.microsoft.com/office/drawing/2014/main" id="{E3FD267B-2BE2-400A-BF80-FE698B8AF787}"/>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6CFF3F9D-CAD6-4694-B577-602B5EECF353}"/>
              </a:ext>
            </a:extLst>
          </p:cNvPr>
          <p:cNvSpPr>
            <a:spLocks noGrp="1" noChangeArrowheads="1"/>
          </p:cNvSpPr>
          <p:nvPr>
            <p:ph type="sldNum" sz="quarter" idx="12"/>
          </p:nvPr>
        </p:nvSpPr>
        <p:spPr>
          <a:ln/>
        </p:spPr>
        <p:txBody>
          <a:bodyPr/>
          <a:lstStyle>
            <a:lvl1pPr>
              <a:defRPr/>
            </a:lvl1pPr>
          </a:lstStyle>
          <a:p>
            <a:pPr>
              <a:defRPr/>
            </a:pPr>
            <a:fld id="{71FE28B1-A152-47A1-A660-B925BFE0ED73}" type="slidenum">
              <a:rPr lang="sv-SE" altLang="sv-SE"/>
              <a:pPr>
                <a:defRPr/>
              </a:pPr>
              <a:t>‹#›</a:t>
            </a:fld>
            <a:endParaRPr lang="sv-SE" altLang="sv-SE"/>
          </a:p>
        </p:txBody>
      </p:sp>
    </p:spTree>
    <p:extLst>
      <p:ext uri="{BB962C8B-B14F-4D97-AF65-F5344CB8AC3E}">
        <p14:creationId xmlns:p14="http://schemas.microsoft.com/office/powerpoint/2010/main" val="7214763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085C91F0-E0DA-4091-837D-F1261EA616D0}"/>
              </a:ext>
            </a:extLst>
          </p:cNvPr>
          <p:cNvSpPr>
            <a:spLocks noGrp="1" noChangeArrowheads="1"/>
          </p:cNvSpPr>
          <p:nvPr>
            <p:ph type="dt" sz="half" idx="10"/>
          </p:nvPr>
        </p:nvSpPr>
        <p:spPr>
          <a:ln/>
        </p:spPr>
        <p:txBody>
          <a:bodyPr/>
          <a:lstStyle>
            <a:lvl1pPr>
              <a:defRPr/>
            </a:lvl1pPr>
          </a:lstStyle>
          <a:p>
            <a:pPr>
              <a:defRPr/>
            </a:pPr>
            <a:fld id="{26E7AC3A-0FB6-4052-9E4C-F211E3204B62}" type="datetime1">
              <a:rPr lang="sv-SE" smtClean="0"/>
              <a:t>2021-04-13</a:t>
            </a:fld>
            <a:endParaRPr lang="sv-SE"/>
          </a:p>
        </p:txBody>
      </p:sp>
      <p:sp>
        <p:nvSpPr>
          <p:cNvPr id="6" name="Rectangle 5">
            <a:extLst>
              <a:ext uri="{FF2B5EF4-FFF2-40B4-BE49-F238E27FC236}">
                <a16:creationId xmlns:a16="http://schemas.microsoft.com/office/drawing/2014/main" id="{8983FD20-BB46-442D-B96C-4BD341FD9873}"/>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096B1894-BF06-40F2-BF74-20E2EB742C97}"/>
              </a:ext>
            </a:extLst>
          </p:cNvPr>
          <p:cNvSpPr>
            <a:spLocks noGrp="1" noChangeArrowheads="1"/>
          </p:cNvSpPr>
          <p:nvPr>
            <p:ph type="sldNum" sz="quarter" idx="12"/>
          </p:nvPr>
        </p:nvSpPr>
        <p:spPr>
          <a:ln/>
        </p:spPr>
        <p:txBody>
          <a:bodyPr/>
          <a:lstStyle>
            <a:lvl1pPr>
              <a:defRPr/>
            </a:lvl1pPr>
          </a:lstStyle>
          <a:p>
            <a:pPr>
              <a:defRPr/>
            </a:pPr>
            <a:fld id="{66DB4942-1A9D-4AA0-9E6F-B9B34C43ECEF}" type="slidenum">
              <a:rPr lang="sv-SE" altLang="sv-SE"/>
              <a:pPr>
                <a:defRPr/>
              </a:pPr>
              <a:t>‹#›</a:t>
            </a:fld>
            <a:endParaRPr lang="sv-SE" altLang="sv-SE"/>
          </a:p>
        </p:txBody>
      </p:sp>
    </p:spTree>
    <p:extLst>
      <p:ext uri="{BB962C8B-B14F-4D97-AF65-F5344CB8AC3E}">
        <p14:creationId xmlns:p14="http://schemas.microsoft.com/office/powerpoint/2010/main" val="12512465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D405FD33-148C-4D5A-9873-960E0A8813EA}"/>
              </a:ext>
            </a:extLst>
          </p:cNvPr>
          <p:cNvSpPr>
            <a:spLocks noGrp="1" noChangeArrowheads="1"/>
          </p:cNvSpPr>
          <p:nvPr>
            <p:ph type="dt" sz="half" idx="10"/>
          </p:nvPr>
        </p:nvSpPr>
        <p:spPr>
          <a:ln/>
        </p:spPr>
        <p:txBody>
          <a:bodyPr/>
          <a:lstStyle>
            <a:lvl1pPr>
              <a:defRPr/>
            </a:lvl1pPr>
          </a:lstStyle>
          <a:p>
            <a:pPr>
              <a:defRPr/>
            </a:pPr>
            <a:fld id="{9558DBC3-80DC-43A6-A2AE-126AF63D8509}" type="datetime1">
              <a:rPr lang="sv-SE" smtClean="0"/>
              <a:t>2021-04-13</a:t>
            </a:fld>
            <a:endParaRPr lang="sv-SE"/>
          </a:p>
        </p:txBody>
      </p:sp>
      <p:sp>
        <p:nvSpPr>
          <p:cNvPr id="5" name="Rectangle 5">
            <a:extLst>
              <a:ext uri="{FF2B5EF4-FFF2-40B4-BE49-F238E27FC236}">
                <a16:creationId xmlns:a16="http://schemas.microsoft.com/office/drawing/2014/main" id="{59575752-0D30-40CC-864A-806AB06239B4}"/>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5E2EEAEA-14BC-4CA7-9EA8-1187205AAA65}"/>
              </a:ext>
            </a:extLst>
          </p:cNvPr>
          <p:cNvSpPr>
            <a:spLocks noGrp="1" noChangeArrowheads="1"/>
          </p:cNvSpPr>
          <p:nvPr>
            <p:ph type="sldNum" sz="quarter" idx="12"/>
          </p:nvPr>
        </p:nvSpPr>
        <p:spPr>
          <a:ln/>
        </p:spPr>
        <p:txBody>
          <a:bodyPr/>
          <a:lstStyle>
            <a:lvl1pPr>
              <a:defRPr/>
            </a:lvl1pPr>
          </a:lstStyle>
          <a:p>
            <a:pPr>
              <a:defRPr/>
            </a:pPr>
            <a:fld id="{085F1D5D-F505-4825-95C1-E0F3E5EBBC23}" type="slidenum">
              <a:rPr lang="sv-SE" altLang="sv-SE"/>
              <a:pPr>
                <a:defRPr/>
              </a:pPr>
              <a:t>‹#›</a:t>
            </a:fld>
            <a:endParaRPr lang="sv-SE" altLang="sv-SE"/>
          </a:p>
        </p:txBody>
      </p:sp>
    </p:spTree>
    <p:extLst>
      <p:ext uri="{BB962C8B-B14F-4D97-AF65-F5344CB8AC3E}">
        <p14:creationId xmlns:p14="http://schemas.microsoft.com/office/powerpoint/2010/main" val="10096988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5927725" y="1943100"/>
            <a:ext cx="1711325" cy="407828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790575" y="1943100"/>
            <a:ext cx="4984750" cy="407828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7CA93695-4D63-4611-8F15-0459EFDFE9C0}"/>
              </a:ext>
            </a:extLst>
          </p:cNvPr>
          <p:cNvSpPr>
            <a:spLocks noGrp="1" noChangeArrowheads="1"/>
          </p:cNvSpPr>
          <p:nvPr>
            <p:ph type="dt" sz="half" idx="10"/>
          </p:nvPr>
        </p:nvSpPr>
        <p:spPr>
          <a:ln/>
        </p:spPr>
        <p:txBody>
          <a:bodyPr/>
          <a:lstStyle>
            <a:lvl1pPr>
              <a:defRPr/>
            </a:lvl1pPr>
          </a:lstStyle>
          <a:p>
            <a:pPr>
              <a:defRPr/>
            </a:pPr>
            <a:fld id="{CD851A14-BE6F-4776-859C-4E853D570058}" type="datetime1">
              <a:rPr lang="sv-SE" smtClean="0"/>
              <a:t>2021-04-13</a:t>
            </a:fld>
            <a:endParaRPr lang="sv-SE"/>
          </a:p>
        </p:txBody>
      </p:sp>
      <p:sp>
        <p:nvSpPr>
          <p:cNvPr id="5" name="Rectangle 5">
            <a:extLst>
              <a:ext uri="{FF2B5EF4-FFF2-40B4-BE49-F238E27FC236}">
                <a16:creationId xmlns:a16="http://schemas.microsoft.com/office/drawing/2014/main" id="{4654FE22-9D57-4DB7-B456-F509D26B541A}"/>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846712CA-274E-4E01-BF93-F7F4CC495FD6}"/>
              </a:ext>
            </a:extLst>
          </p:cNvPr>
          <p:cNvSpPr>
            <a:spLocks noGrp="1" noChangeArrowheads="1"/>
          </p:cNvSpPr>
          <p:nvPr>
            <p:ph type="sldNum" sz="quarter" idx="12"/>
          </p:nvPr>
        </p:nvSpPr>
        <p:spPr>
          <a:ln/>
        </p:spPr>
        <p:txBody>
          <a:bodyPr/>
          <a:lstStyle>
            <a:lvl1pPr>
              <a:defRPr/>
            </a:lvl1pPr>
          </a:lstStyle>
          <a:p>
            <a:pPr>
              <a:defRPr/>
            </a:pPr>
            <a:fld id="{2AAC5629-DD07-4356-9E4D-81BC2DB87BC4}" type="slidenum">
              <a:rPr lang="sv-SE" altLang="sv-SE"/>
              <a:pPr>
                <a:defRPr/>
              </a:pPr>
              <a:t>‹#›</a:t>
            </a:fld>
            <a:endParaRPr lang="sv-SE" altLang="sv-SE"/>
          </a:p>
        </p:txBody>
      </p:sp>
    </p:spTree>
    <p:extLst>
      <p:ext uri="{BB962C8B-B14F-4D97-AF65-F5344CB8AC3E}">
        <p14:creationId xmlns:p14="http://schemas.microsoft.com/office/powerpoint/2010/main" val="33778565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2" descr="SU_PPT_eld">
            <a:extLst>
              <a:ext uri="{FF2B5EF4-FFF2-40B4-BE49-F238E27FC236}">
                <a16:creationId xmlns:a16="http://schemas.microsoft.com/office/drawing/2014/main" id="{BB4F0BCD-B292-4D1F-9384-E0C6248D00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88" t="-362"/>
          <a:stretch>
            <a:fillRect/>
          </a:stretch>
        </p:blipFill>
        <p:spPr bwMode="auto">
          <a:xfrm>
            <a:off x="3175" y="1590675"/>
            <a:ext cx="72580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SU_logo_32mm_300dpi_SVENSK">
            <a:extLst>
              <a:ext uri="{FF2B5EF4-FFF2-40B4-BE49-F238E27FC236}">
                <a16:creationId xmlns:a16="http://schemas.microsoft.com/office/drawing/2014/main" id="{B135847F-D7A4-4FA3-BC5E-90BFFE3907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p:cNvSpPr>
            <a:spLocks noGrp="1" noChangeArrowheads="1"/>
          </p:cNvSpPr>
          <p:nvPr>
            <p:ph type="ctrTitle"/>
          </p:nvPr>
        </p:nvSpPr>
        <p:spPr>
          <a:xfrm>
            <a:off x="1006475" y="2435225"/>
            <a:ext cx="6632575" cy="1425575"/>
          </a:xfrm>
        </p:spPr>
        <p:txBody>
          <a:bodyPr lIns="72000" tIns="36000" rIns="72000" bIns="36000" anchor="ctr"/>
          <a:lstStyle>
            <a:lvl1pPr>
              <a:lnSpc>
                <a:spcPct val="100000"/>
              </a:lnSpc>
              <a:defRPr sz="4400" b="0"/>
            </a:lvl1pPr>
          </a:lstStyle>
          <a:p>
            <a:r>
              <a:rPr lang="sv-SE"/>
              <a:t>Klicka här för att ändra format</a:t>
            </a:r>
          </a:p>
        </p:txBody>
      </p:sp>
      <p:sp>
        <p:nvSpPr>
          <p:cNvPr id="22532" name="Rectangle 4"/>
          <p:cNvSpPr>
            <a:spLocks noGrp="1" noChangeArrowheads="1"/>
          </p:cNvSpPr>
          <p:nvPr>
            <p:ph type="subTitle" idx="1"/>
          </p:nvPr>
        </p:nvSpPr>
        <p:spPr>
          <a:xfrm>
            <a:off x="1006475" y="3860800"/>
            <a:ext cx="6632575" cy="1165225"/>
          </a:xfrm>
        </p:spPr>
        <p:txBody>
          <a:bodyPr/>
          <a:lstStyle>
            <a:lvl1pPr marL="0" indent="0">
              <a:buFontTx/>
              <a:buNone/>
              <a:defRPr/>
            </a:lvl1pPr>
          </a:lstStyle>
          <a:p>
            <a:r>
              <a:rPr lang="sv-SE"/>
              <a:t>Klicka här för att ändra format på underrubrik i bakgrunden</a:t>
            </a:r>
          </a:p>
        </p:txBody>
      </p:sp>
      <p:sp>
        <p:nvSpPr>
          <p:cNvPr id="6" name="Rectangle 6">
            <a:extLst>
              <a:ext uri="{FF2B5EF4-FFF2-40B4-BE49-F238E27FC236}">
                <a16:creationId xmlns:a16="http://schemas.microsoft.com/office/drawing/2014/main" id="{DD16C37F-A036-44E5-A56E-2FFFA01F53E9}"/>
              </a:ext>
            </a:extLst>
          </p:cNvPr>
          <p:cNvSpPr>
            <a:spLocks noGrp="1" noChangeArrowheads="1"/>
          </p:cNvSpPr>
          <p:nvPr>
            <p:ph type="dt" sz="half" idx="10"/>
          </p:nvPr>
        </p:nvSpPr>
        <p:spPr/>
        <p:txBody>
          <a:bodyPr/>
          <a:lstStyle>
            <a:lvl1pPr>
              <a:defRPr smtClean="0"/>
            </a:lvl1pPr>
          </a:lstStyle>
          <a:p>
            <a:pPr>
              <a:defRPr/>
            </a:pPr>
            <a:fld id="{14AF5B58-FEA7-4C33-B611-A48FDFA7270D}" type="datetime1">
              <a:rPr lang="sv-SE" smtClean="0"/>
              <a:t>2021-04-13</a:t>
            </a:fld>
            <a:endParaRPr lang="sv-SE"/>
          </a:p>
        </p:txBody>
      </p:sp>
      <p:sp>
        <p:nvSpPr>
          <p:cNvPr id="7" name="Rectangle 7">
            <a:extLst>
              <a:ext uri="{FF2B5EF4-FFF2-40B4-BE49-F238E27FC236}">
                <a16:creationId xmlns:a16="http://schemas.microsoft.com/office/drawing/2014/main" id="{C2B2892C-D9EC-469D-8179-CD06EBB70AFF}"/>
              </a:ext>
            </a:extLst>
          </p:cNvPr>
          <p:cNvSpPr>
            <a:spLocks noGrp="1" noChangeArrowheads="1"/>
          </p:cNvSpPr>
          <p:nvPr>
            <p:ph type="ftr" sz="quarter" idx="11"/>
          </p:nvPr>
        </p:nvSpPr>
        <p:spPr>
          <a:xfrm>
            <a:off x="1936750" y="6151563"/>
            <a:ext cx="4492625" cy="301625"/>
          </a:xfrm>
        </p:spPr>
        <p:txBody>
          <a:bodyPr/>
          <a:lstStyle>
            <a:lvl1pPr>
              <a:defRPr/>
            </a:lvl1pPr>
          </a:lstStyle>
          <a:p>
            <a:pPr>
              <a:defRPr/>
            </a:pPr>
            <a:r>
              <a:rPr lang="sv-SE"/>
              <a:t>Ekonomiinformation 14 april 2021</a:t>
            </a:r>
          </a:p>
        </p:txBody>
      </p:sp>
      <p:sp>
        <p:nvSpPr>
          <p:cNvPr id="8" name="Rectangle 8">
            <a:extLst>
              <a:ext uri="{FF2B5EF4-FFF2-40B4-BE49-F238E27FC236}">
                <a16:creationId xmlns:a16="http://schemas.microsoft.com/office/drawing/2014/main" id="{7CC679B8-C28C-4666-9A17-EE7957FA109C}"/>
              </a:ext>
            </a:extLst>
          </p:cNvPr>
          <p:cNvSpPr>
            <a:spLocks noGrp="1" noChangeArrowheads="1"/>
          </p:cNvSpPr>
          <p:nvPr>
            <p:ph type="sldNum" sz="quarter" idx="12"/>
          </p:nvPr>
        </p:nvSpPr>
        <p:spPr/>
        <p:txBody>
          <a:bodyPr/>
          <a:lstStyle>
            <a:lvl1pPr>
              <a:defRPr/>
            </a:lvl1pPr>
          </a:lstStyle>
          <a:p>
            <a:pPr>
              <a:defRPr/>
            </a:pPr>
            <a:fld id="{660CEEDE-0AA5-499A-BB44-5A31956764F7}" type="slidenum">
              <a:rPr lang="sv-SE" altLang="sv-SE"/>
              <a:pPr>
                <a:defRPr/>
              </a:pPr>
              <a:t>‹#›</a:t>
            </a:fld>
            <a:endParaRPr lang="sv-SE" altLang="sv-SE"/>
          </a:p>
        </p:txBody>
      </p:sp>
    </p:spTree>
    <p:extLst>
      <p:ext uri="{BB962C8B-B14F-4D97-AF65-F5344CB8AC3E}">
        <p14:creationId xmlns:p14="http://schemas.microsoft.com/office/powerpoint/2010/main" val="16501261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3DFD0D4E-D7A4-4D9D-99E2-E90D7BE7C941}"/>
              </a:ext>
            </a:extLst>
          </p:cNvPr>
          <p:cNvSpPr>
            <a:spLocks noGrp="1" noChangeArrowheads="1"/>
          </p:cNvSpPr>
          <p:nvPr>
            <p:ph type="dt" sz="half" idx="10"/>
          </p:nvPr>
        </p:nvSpPr>
        <p:spPr>
          <a:ln/>
        </p:spPr>
        <p:txBody>
          <a:bodyPr/>
          <a:lstStyle>
            <a:lvl1pPr>
              <a:defRPr/>
            </a:lvl1pPr>
          </a:lstStyle>
          <a:p>
            <a:pPr>
              <a:defRPr/>
            </a:pPr>
            <a:fld id="{0CE8F080-0B61-49FB-9D9C-6AB11973145A}" type="datetime1">
              <a:rPr lang="sv-SE" smtClean="0"/>
              <a:t>2021-04-13</a:t>
            </a:fld>
            <a:endParaRPr lang="sv-SE"/>
          </a:p>
        </p:txBody>
      </p:sp>
      <p:sp>
        <p:nvSpPr>
          <p:cNvPr id="5" name="Rectangle 5">
            <a:extLst>
              <a:ext uri="{FF2B5EF4-FFF2-40B4-BE49-F238E27FC236}">
                <a16:creationId xmlns:a16="http://schemas.microsoft.com/office/drawing/2014/main" id="{23B67D71-0138-4312-89CA-74B10357C6F2}"/>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3D868C33-34DA-4EB1-B590-DC9A8516D211}"/>
              </a:ext>
            </a:extLst>
          </p:cNvPr>
          <p:cNvSpPr>
            <a:spLocks noGrp="1" noChangeArrowheads="1"/>
          </p:cNvSpPr>
          <p:nvPr>
            <p:ph type="sldNum" sz="quarter" idx="12"/>
          </p:nvPr>
        </p:nvSpPr>
        <p:spPr>
          <a:ln/>
        </p:spPr>
        <p:txBody>
          <a:bodyPr/>
          <a:lstStyle>
            <a:lvl1pPr>
              <a:defRPr/>
            </a:lvl1pPr>
          </a:lstStyle>
          <a:p>
            <a:pPr>
              <a:defRPr/>
            </a:pPr>
            <a:fld id="{368B6351-5BD0-4639-93A9-7AB9F3825054}" type="slidenum">
              <a:rPr lang="sv-SE" altLang="sv-SE"/>
              <a:pPr>
                <a:defRPr/>
              </a:pPr>
              <a:t>‹#›</a:t>
            </a:fld>
            <a:endParaRPr lang="sv-SE" altLang="sv-SE"/>
          </a:p>
        </p:txBody>
      </p:sp>
    </p:spTree>
    <p:extLst>
      <p:ext uri="{BB962C8B-B14F-4D97-AF65-F5344CB8AC3E}">
        <p14:creationId xmlns:p14="http://schemas.microsoft.com/office/powerpoint/2010/main" val="12202762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a:extLst>
              <a:ext uri="{FF2B5EF4-FFF2-40B4-BE49-F238E27FC236}">
                <a16:creationId xmlns:a16="http://schemas.microsoft.com/office/drawing/2014/main" id="{992AE9D9-859C-4D3C-A371-E02A9CACC372}"/>
              </a:ext>
            </a:extLst>
          </p:cNvPr>
          <p:cNvSpPr>
            <a:spLocks noGrp="1" noChangeArrowheads="1"/>
          </p:cNvSpPr>
          <p:nvPr>
            <p:ph type="dt" sz="half" idx="10"/>
          </p:nvPr>
        </p:nvSpPr>
        <p:spPr>
          <a:ln/>
        </p:spPr>
        <p:txBody>
          <a:bodyPr/>
          <a:lstStyle>
            <a:lvl1pPr>
              <a:defRPr/>
            </a:lvl1pPr>
          </a:lstStyle>
          <a:p>
            <a:pPr>
              <a:defRPr/>
            </a:pPr>
            <a:fld id="{2A57BB97-C57D-4930-8963-3A68C9209EFC}" type="datetime1">
              <a:rPr lang="sv-SE" smtClean="0"/>
              <a:t>2021-04-13</a:t>
            </a:fld>
            <a:endParaRPr lang="sv-SE"/>
          </a:p>
        </p:txBody>
      </p:sp>
      <p:sp>
        <p:nvSpPr>
          <p:cNvPr id="5" name="Rectangle 5">
            <a:extLst>
              <a:ext uri="{FF2B5EF4-FFF2-40B4-BE49-F238E27FC236}">
                <a16:creationId xmlns:a16="http://schemas.microsoft.com/office/drawing/2014/main" id="{84D35364-5225-4968-9FDF-524A04B93D32}"/>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27C58CF5-826D-4FA0-B425-4A99035616D9}"/>
              </a:ext>
            </a:extLst>
          </p:cNvPr>
          <p:cNvSpPr>
            <a:spLocks noGrp="1" noChangeArrowheads="1"/>
          </p:cNvSpPr>
          <p:nvPr>
            <p:ph type="sldNum" sz="quarter" idx="12"/>
          </p:nvPr>
        </p:nvSpPr>
        <p:spPr>
          <a:ln/>
        </p:spPr>
        <p:txBody>
          <a:bodyPr/>
          <a:lstStyle>
            <a:lvl1pPr>
              <a:defRPr/>
            </a:lvl1pPr>
          </a:lstStyle>
          <a:p>
            <a:pPr>
              <a:defRPr/>
            </a:pPr>
            <a:fld id="{6D114B8B-D93C-4888-A203-EF69CF741A2A}" type="slidenum">
              <a:rPr lang="sv-SE" altLang="sv-SE"/>
              <a:pPr>
                <a:defRPr/>
              </a:pPr>
              <a:t>‹#›</a:t>
            </a:fld>
            <a:endParaRPr lang="sv-SE" altLang="sv-SE"/>
          </a:p>
        </p:txBody>
      </p:sp>
    </p:spTree>
    <p:extLst>
      <p:ext uri="{BB962C8B-B14F-4D97-AF65-F5344CB8AC3E}">
        <p14:creationId xmlns:p14="http://schemas.microsoft.com/office/powerpoint/2010/main" val="38116630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790575" y="2806700"/>
            <a:ext cx="3348038"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291013" y="2806700"/>
            <a:ext cx="3348037"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a:extLst>
              <a:ext uri="{FF2B5EF4-FFF2-40B4-BE49-F238E27FC236}">
                <a16:creationId xmlns:a16="http://schemas.microsoft.com/office/drawing/2014/main" id="{640208E8-57EB-44AF-92CE-6CEAF6696B4A}"/>
              </a:ext>
            </a:extLst>
          </p:cNvPr>
          <p:cNvSpPr>
            <a:spLocks noGrp="1" noChangeArrowheads="1"/>
          </p:cNvSpPr>
          <p:nvPr>
            <p:ph type="dt" sz="half" idx="10"/>
          </p:nvPr>
        </p:nvSpPr>
        <p:spPr>
          <a:ln/>
        </p:spPr>
        <p:txBody>
          <a:bodyPr/>
          <a:lstStyle>
            <a:lvl1pPr>
              <a:defRPr/>
            </a:lvl1pPr>
          </a:lstStyle>
          <a:p>
            <a:pPr>
              <a:defRPr/>
            </a:pPr>
            <a:fld id="{6E86AD26-B9C4-4672-90E9-ABD48504BB16}" type="datetime1">
              <a:rPr lang="sv-SE" smtClean="0"/>
              <a:t>2021-04-13</a:t>
            </a:fld>
            <a:endParaRPr lang="sv-SE"/>
          </a:p>
        </p:txBody>
      </p:sp>
      <p:sp>
        <p:nvSpPr>
          <p:cNvPr id="6" name="Rectangle 5">
            <a:extLst>
              <a:ext uri="{FF2B5EF4-FFF2-40B4-BE49-F238E27FC236}">
                <a16:creationId xmlns:a16="http://schemas.microsoft.com/office/drawing/2014/main" id="{993BF33D-8263-4276-8103-BC415C165BFD}"/>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47C303BC-7733-458C-8FD1-192AC42D5DCC}"/>
              </a:ext>
            </a:extLst>
          </p:cNvPr>
          <p:cNvSpPr>
            <a:spLocks noGrp="1" noChangeArrowheads="1"/>
          </p:cNvSpPr>
          <p:nvPr>
            <p:ph type="sldNum" sz="quarter" idx="12"/>
          </p:nvPr>
        </p:nvSpPr>
        <p:spPr>
          <a:ln/>
        </p:spPr>
        <p:txBody>
          <a:bodyPr/>
          <a:lstStyle>
            <a:lvl1pPr>
              <a:defRPr/>
            </a:lvl1pPr>
          </a:lstStyle>
          <a:p>
            <a:pPr>
              <a:defRPr/>
            </a:pPr>
            <a:fld id="{12112136-A70F-4FD0-B9F5-3A7AF71AA2F7}" type="slidenum">
              <a:rPr lang="sv-SE" altLang="sv-SE"/>
              <a:pPr>
                <a:defRPr/>
              </a:pPr>
              <a:t>‹#›</a:t>
            </a:fld>
            <a:endParaRPr lang="sv-SE" altLang="sv-SE"/>
          </a:p>
        </p:txBody>
      </p:sp>
    </p:spTree>
    <p:extLst>
      <p:ext uri="{BB962C8B-B14F-4D97-AF65-F5344CB8AC3E}">
        <p14:creationId xmlns:p14="http://schemas.microsoft.com/office/powerpoint/2010/main" val="8045583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a:extLst>
              <a:ext uri="{FF2B5EF4-FFF2-40B4-BE49-F238E27FC236}">
                <a16:creationId xmlns:a16="http://schemas.microsoft.com/office/drawing/2014/main" id="{FF7F0C7E-411C-4CF4-8DA9-B134BBE5E160}"/>
              </a:ext>
            </a:extLst>
          </p:cNvPr>
          <p:cNvSpPr>
            <a:spLocks noGrp="1" noChangeArrowheads="1"/>
          </p:cNvSpPr>
          <p:nvPr>
            <p:ph type="dt" sz="half" idx="10"/>
          </p:nvPr>
        </p:nvSpPr>
        <p:spPr>
          <a:ln/>
        </p:spPr>
        <p:txBody>
          <a:bodyPr/>
          <a:lstStyle>
            <a:lvl1pPr>
              <a:defRPr/>
            </a:lvl1pPr>
          </a:lstStyle>
          <a:p>
            <a:pPr>
              <a:defRPr/>
            </a:pPr>
            <a:fld id="{F7FB7988-EC53-42C6-B444-999903551E46}" type="datetime1">
              <a:rPr lang="sv-SE" smtClean="0"/>
              <a:t>2021-04-13</a:t>
            </a:fld>
            <a:endParaRPr lang="sv-SE"/>
          </a:p>
        </p:txBody>
      </p:sp>
      <p:sp>
        <p:nvSpPr>
          <p:cNvPr id="8" name="Rectangle 5">
            <a:extLst>
              <a:ext uri="{FF2B5EF4-FFF2-40B4-BE49-F238E27FC236}">
                <a16:creationId xmlns:a16="http://schemas.microsoft.com/office/drawing/2014/main" id="{C012DF49-1EC8-4F7E-B920-5FA6CEB3BE68}"/>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9" name="Rectangle 6">
            <a:extLst>
              <a:ext uri="{FF2B5EF4-FFF2-40B4-BE49-F238E27FC236}">
                <a16:creationId xmlns:a16="http://schemas.microsoft.com/office/drawing/2014/main" id="{3952B2CD-16DB-4FFB-8D39-1BA5EDB8F1B8}"/>
              </a:ext>
            </a:extLst>
          </p:cNvPr>
          <p:cNvSpPr>
            <a:spLocks noGrp="1" noChangeArrowheads="1"/>
          </p:cNvSpPr>
          <p:nvPr>
            <p:ph type="sldNum" sz="quarter" idx="12"/>
          </p:nvPr>
        </p:nvSpPr>
        <p:spPr>
          <a:ln/>
        </p:spPr>
        <p:txBody>
          <a:bodyPr/>
          <a:lstStyle>
            <a:lvl1pPr>
              <a:defRPr/>
            </a:lvl1pPr>
          </a:lstStyle>
          <a:p>
            <a:pPr>
              <a:defRPr/>
            </a:pPr>
            <a:fld id="{93B28309-0D36-4583-8E4E-F7C47D02BBE9}" type="slidenum">
              <a:rPr lang="sv-SE" altLang="sv-SE"/>
              <a:pPr>
                <a:defRPr/>
              </a:pPr>
              <a:t>‹#›</a:t>
            </a:fld>
            <a:endParaRPr lang="sv-SE" altLang="sv-SE"/>
          </a:p>
        </p:txBody>
      </p:sp>
    </p:spTree>
    <p:extLst>
      <p:ext uri="{BB962C8B-B14F-4D97-AF65-F5344CB8AC3E}">
        <p14:creationId xmlns:p14="http://schemas.microsoft.com/office/powerpoint/2010/main" val="36129523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a:extLst>
              <a:ext uri="{FF2B5EF4-FFF2-40B4-BE49-F238E27FC236}">
                <a16:creationId xmlns:a16="http://schemas.microsoft.com/office/drawing/2014/main" id="{ABC06CF1-B556-4D92-88BE-FAC0840FC6C1}"/>
              </a:ext>
            </a:extLst>
          </p:cNvPr>
          <p:cNvSpPr>
            <a:spLocks noGrp="1" noChangeArrowheads="1"/>
          </p:cNvSpPr>
          <p:nvPr>
            <p:ph type="dt" sz="half" idx="10"/>
          </p:nvPr>
        </p:nvSpPr>
        <p:spPr>
          <a:ln/>
        </p:spPr>
        <p:txBody>
          <a:bodyPr/>
          <a:lstStyle>
            <a:lvl1pPr>
              <a:defRPr/>
            </a:lvl1pPr>
          </a:lstStyle>
          <a:p>
            <a:pPr>
              <a:defRPr/>
            </a:pPr>
            <a:fld id="{4DEEE104-F465-48C7-81BE-06AA7C0C4F0F}" type="datetime1">
              <a:rPr lang="sv-SE" smtClean="0"/>
              <a:t>2021-04-13</a:t>
            </a:fld>
            <a:endParaRPr lang="sv-SE"/>
          </a:p>
        </p:txBody>
      </p:sp>
      <p:sp>
        <p:nvSpPr>
          <p:cNvPr id="4" name="Rectangle 5">
            <a:extLst>
              <a:ext uri="{FF2B5EF4-FFF2-40B4-BE49-F238E27FC236}">
                <a16:creationId xmlns:a16="http://schemas.microsoft.com/office/drawing/2014/main" id="{9F27C714-7AA1-44C9-9294-8840345CA084}"/>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5" name="Rectangle 6">
            <a:extLst>
              <a:ext uri="{FF2B5EF4-FFF2-40B4-BE49-F238E27FC236}">
                <a16:creationId xmlns:a16="http://schemas.microsoft.com/office/drawing/2014/main" id="{5DB8D23B-74D6-432F-B26D-39AFFED5D7A7}"/>
              </a:ext>
            </a:extLst>
          </p:cNvPr>
          <p:cNvSpPr>
            <a:spLocks noGrp="1" noChangeArrowheads="1"/>
          </p:cNvSpPr>
          <p:nvPr>
            <p:ph type="sldNum" sz="quarter" idx="12"/>
          </p:nvPr>
        </p:nvSpPr>
        <p:spPr>
          <a:ln/>
        </p:spPr>
        <p:txBody>
          <a:bodyPr/>
          <a:lstStyle>
            <a:lvl1pPr>
              <a:defRPr/>
            </a:lvl1pPr>
          </a:lstStyle>
          <a:p>
            <a:pPr>
              <a:defRPr/>
            </a:pPr>
            <a:fld id="{A0052DCF-117C-49BD-9728-3553CDFF9EB6}" type="slidenum">
              <a:rPr lang="sv-SE" altLang="sv-SE"/>
              <a:pPr>
                <a:defRPr/>
              </a:pPr>
              <a:t>‹#›</a:t>
            </a:fld>
            <a:endParaRPr lang="sv-SE" altLang="sv-SE"/>
          </a:p>
        </p:txBody>
      </p:sp>
    </p:spTree>
    <p:extLst>
      <p:ext uri="{BB962C8B-B14F-4D97-AF65-F5344CB8AC3E}">
        <p14:creationId xmlns:p14="http://schemas.microsoft.com/office/powerpoint/2010/main" val="4745368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147A279-C15A-4D58-9290-3C7AC2DBA80B}"/>
              </a:ext>
            </a:extLst>
          </p:cNvPr>
          <p:cNvSpPr>
            <a:spLocks noGrp="1" noChangeArrowheads="1"/>
          </p:cNvSpPr>
          <p:nvPr>
            <p:ph type="dt" sz="half" idx="10"/>
          </p:nvPr>
        </p:nvSpPr>
        <p:spPr>
          <a:ln/>
        </p:spPr>
        <p:txBody>
          <a:bodyPr/>
          <a:lstStyle>
            <a:lvl1pPr>
              <a:defRPr/>
            </a:lvl1pPr>
          </a:lstStyle>
          <a:p>
            <a:pPr>
              <a:defRPr/>
            </a:pPr>
            <a:fld id="{DCB80C93-CF84-436F-A17F-69F318AFF9A9}" type="datetime1">
              <a:rPr lang="sv-SE" smtClean="0"/>
              <a:t>2021-04-13</a:t>
            </a:fld>
            <a:endParaRPr lang="sv-SE"/>
          </a:p>
        </p:txBody>
      </p:sp>
      <p:sp>
        <p:nvSpPr>
          <p:cNvPr id="3" name="Rectangle 5">
            <a:extLst>
              <a:ext uri="{FF2B5EF4-FFF2-40B4-BE49-F238E27FC236}">
                <a16:creationId xmlns:a16="http://schemas.microsoft.com/office/drawing/2014/main" id="{A7B5F4CB-10DC-460D-9689-0B0F53A8C2B6}"/>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4" name="Rectangle 6">
            <a:extLst>
              <a:ext uri="{FF2B5EF4-FFF2-40B4-BE49-F238E27FC236}">
                <a16:creationId xmlns:a16="http://schemas.microsoft.com/office/drawing/2014/main" id="{BE88C2DD-CB5D-4922-8217-E9D358BDCFBF}"/>
              </a:ext>
            </a:extLst>
          </p:cNvPr>
          <p:cNvSpPr>
            <a:spLocks noGrp="1" noChangeArrowheads="1"/>
          </p:cNvSpPr>
          <p:nvPr>
            <p:ph type="sldNum" sz="quarter" idx="12"/>
          </p:nvPr>
        </p:nvSpPr>
        <p:spPr>
          <a:ln/>
        </p:spPr>
        <p:txBody>
          <a:bodyPr/>
          <a:lstStyle>
            <a:lvl1pPr>
              <a:defRPr/>
            </a:lvl1pPr>
          </a:lstStyle>
          <a:p>
            <a:pPr>
              <a:defRPr/>
            </a:pPr>
            <a:fld id="{238F4400-44E3-40AB-A3CB-31743D0EBA64}" type="slidenum">
              <a:rPr lang="sv-SE" altLang="sv-SE"/>
              <a:pPr>
                <a:defRPr/>
              </a:pPr>
              <a:t>‹#›</a:t>
            </a:fld>
            <a:endParaRPr lang="sv-SE" altLang="sv-SE"/>
          </a:p>
        </p:txBody>
      </p:sp>
    </p:spTree>
    <p:extLst>
      <p:ext uri="{BB962C8B-B14F-4D97-AF65-F5344CB8AC3E}">
        <p14:creationId xmlns:p14="http://schemas.microsoft.com/office/powerpoint/2010/main" val="32528007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70A7AE43-731D-48DC-A2AF-CA4F6546DB6B}"/>
              </a:ext>
            </a:extLst>
          </p:cNvPr>
          <p:cNvSpPr>
            <a:spLocks noGrp="1" noChangeArrowheads="1"/>
          </p:cNvSpPr>
          <p:nvPr>
            <p:ph type="dt" sz="half" idx="10"/>
          </p:nvPr>
        </p:nvSpPr>
        <p:spPr>
          <a:ln/>
        </p:spPr>
        <p:txBody>
          <a:bodyPr/>
          <a:lstStyle>
            <a:lvl1pPr>
              <a:defRPr/>
            </a:lvl1pPr>
          </a:lstStyle>
          <a:p>
            <a:pPr>
              <a:defRPr/>
            </a:pPr>
            <a:fld id="{5C05F612-CDEA-4337-B5AF-F78BCF6A60F1}" type="datetime1">
              <a:rPr lang="sv-SE" smtClean="0"/>
              <a:t>2021-04-13</a:t>
            </a:fld>
            <a:endParaRPr lang="sv-SE"/>
          </a:p>
        </p:txBody>
      </p:sp>
      <p:sp>
        <p:nvSpPr>
          <p:cNvPr id="6" name="Rectangle 5">
            <a:extLst>
              <a:ext uri="{FF2B5EF4-FFF2-40B4-BE49-F238E27FC236}">
                <a16:creationId xmlns:a16="http://schemas.microsoft.com/office/drawing/2014/main" id="{9262E1F6-8B30-4A10-87C8-E74E1F83568B}"/>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DCC32155-0386-470D-B7C5-4B4CA3872C0B}"/>
              </a:ext>
            </a:extLst>
          </p:cNvPr>
          <p:cNvSpPr>
            <a:spLocks noGrp="1" noChangeArrowheads="1"/>
          </p:cNvSpPr>
          <p:nvPr>
            <p:ph type="sldNum" sz="quarter" idx="12"/>
          </p:nvPr>
        </p:nvSpPr>
        <p:spPr>
          <a:ln/>
        </p:spPr>
        <p:txBody>
          <a:bodyPr/>
          <a:lstStyle>
            <a:lvl1pPr>
              <a:defRPr/>
            </a:lvl1pPr>
          </a:lstStyle>
          <a:p>
            <a:pPr>
              <a:defRPr/>
            </a:pPr>
            <a:fld id="{8F9F585D-D3AA-4F69-B4D6-FD370C79C0EE}" type="slidenum">
              <a:rPr lang="sv-SE" altLang="sv-SE"/>
              <a:pPr>
                <a:defRPr/>
              </a:pPr>
              <a:t>‹#›</a:t>
            </a:fld>
            <a:endParaRPr lang="sv-SE" altLang="sv-SE"/>
          </a:p>
        </p:txBody>
      </p:sp>
    </p:spTree>
    <p:extLst>
      <p:ext uri="{BB962C8B-B14F-4D97-AF65-F5344CB8AC3E}">
        <p14:creationId xmlns:p14="http://schemas.microsoft.com/office/powerpoint/2010/main" val="37969194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49C504B3-0253-4D83-88FD-58F22F7342E6}"/>
              </a:ext>
            </a:extLst>
          </p:cNvPr>
          <p:cNvSpPr>
            <a:spLocks noGrp="1" noChangeArrowheads="1"/>
          </p:cNvSpPr>
          <p:nvPr>
            <p:ph type="dt" sz="half" idx="10"/>
          </p:nvPr>
        </p:nvSpPr>
        <p:spPr>
          <a:ln/>
        </p:spPr>
        <p:txBody>
          <a:bodyPr/>
          <a:lstStyle>
            <a:lvl1pPr>
              <a:defRPr/>
            </a:lvl1pPr>
          </a:lstStyle>
          <a:p>
            <a:pPr>
              <a:defRPr/>
            </a:pPr>
            <a:fld id="{1D540EA7-DC0B-43BB-AB31-25B4B338773B}" type="datetime1">
              <a:rPr lang="sv-SE" smtClean="0"/>
              <a:t>2021-04-13</a:t>
            </a:fld>
            <a:endParaRPr lang="sv-SE"/>
          </a:p>
        </p:txBody>
      </p:sp>
      <p:sp>
        <p:nvSpPr>
          <p:cNvPr id="6" name="Rectangle 5">
            <a:extLst>
              <a:ext uri="{FF2B5EF4-FFF2-40B4-BE49-F238E27FC236}">
                <a16:creationId xmlns:a16="http://schemas.microsoft.com/office/drawing/2014/main" id="{8DD8C7CA-451E-4713-9D0F-1D1CFD75454E}"/>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0F7AF13C-9610-4E4D-9680-4CCF3194D4E1}"/>
              </a:ext>
            </a:extLst>
          </p:cNvPr>
          <p:cNvSpPr>
            <a:spLocks noGrp="1" noChangeArrowheads="1"/>
          </p:cNvSpPr>
          <p:nvPr>
            <p:ph type="sldNum" sz="quarter" idx="12"/>
          </p:nvPr>
        </p:nvSpPr>
        <p:spPr>
          <a:ln/>
        </p:spPr>
        <p:txBody>
          <a:bodyPr/>
          <a:lstStyle>
            <a:lvl1pPr>
              <a:defRPr/>
            </a:lvl1pPr>
          </a:lstStyle>
          <a:p>
            <a:pPr>
              <a:defRPr/>
            </a:pPr>
            <a:fld id="{55EF8DCC-C4F2-4729-9F08-19686F4100BC}" type="slidenum">
              <a:rPr lang="sv-SE" altLang="sv-SE"/>
              <a:pPr>
                <a:defRPr/>
              </a:pPr>
              <a:t>‹#›</a:t>
            </a:fld>
            <a:endParaRPr lang="sv-SE" altLang="sv-SE"/>
          </a:p>
        </p:txBody>
      </p:sp>
    </p:spTree>
    <p:extLst>
      <p:ext uri="{BB962C8B-B14F-4D97-AF65-F5344CB8AC3E}">
        <p14:creationId xmlns:p14="http://schemas.microsoft.com/office/powerpoint/2010/main" val="7148734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69D13907-3AF0-4249-A950-75E6C49A9216}"/>
              </a:ext>
            </a:extLst>
          </p:cNvPr>
          <p:cNvSpPr>
            <a:spLocks noGrp="1" noChangeArrowheads="1"/>
          </p:cNvSpPr>
          <p:nvPr>
            <p:ph type="dt" sz="half" idx="10"/>
          </p:nvPr>
        </p:nvSpPr>
        <p:spPr>
          <a:ln/>
        </p:spPr>
        <p:txBody>
          <a:bodyPr/>
          <a:lstStyle>
            <a:lvl1pPr>
              <a:defRPr/>
            </a:lvl1pPr>
          </a:lstStyle>
          <a:p>
            <a:pPr>
              <a:defRPr/>
            </a:pPr>
            <a:fld id="{15F3E897-7C35-42C6-8351-A793E79BFBA5}" type="datetime1">
              <a:rPr lang="sv-SE" smtClean="0"/>
              <a:t>2021-04-13</a:t>
            </a:fld>
            <a:endParaRPr lang="sv-SE"/>
          </a:p>
        </p:txBody>
      </p:sp>
      <p:sp>
        <p:nvSpPr>
          <p:cNvPr id="5" name="Rectangle 5">
            <a:extLst>
              <a:ext uri="{FF2B5EF4-FFF2-40B4-BE49-F238E27FC236}">
                <a16:creationId xmlns:a16="http://schemas.microsoft.com/office/drawing/2014/main" id="{0DE5D02D-D4BD-4EAE-AB0C-6EC2E0F4AEC7}"/>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D2E83F9C-BD47-4DDC-B807-244676C16585}"/>
              </a:ext>
            </a:extLst>
          </p:cNvPr>
          <p:cNvSpPr>
            <a:spLocks noGrp="1" noChangeArrowheads="1"/>
          </p:cNvSpPr>
          <p:nvPr>
            <p:ph type="sldNum" sz="quarter" idx="12"/>
          </p:nvPr>
        </p:nvSpPr>
        <p:spPr>
          <a:ln/>
        </p:spPr>
        <p:txBody>
          <a:bodyPr/>
          <a:lstStyle>
            <a:lvl1pPr>
              <a:defRPr/>
            </a:lvl1pPr>
          </a:lstStyle>
          <a:p>
            <a:pPr>
              <a:defRPr/>
            </a:pPr>
            <a:fld id="{C05529BE-97E5-4F3E-8E55-C822B42E13EF}" type="slidenum">
              <a:rPr lang="sv-SE" altLang="sv-SE"/>
              <a:pPr>
                <a:defRPr/>
              </a:pPr>
              <a:t>‹#›</a:t>
            </a:fld>
            <a:endParaRPr lang="sv-SE" altLang="sv-SE"/>
          </a:p>
        </p:txBody>
      </p:sp>
    </p:spTree>
    <p:extLst>
      <p:ext uri="{BB962C8B-B14F-4D97-AF65-F5344CB8AC3E}">
        <p14:creationId xmlns:p14="http://schemas.microsoft.com/office/powerpoint/2010/main" val="35029064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5927725" y="1943100"/>
            <a:ext cx="1711325" cy="407828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790575" y="1943100"/>
            <a:ext cx="4984750" cy="407828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E8979BD2-BCB8-4463-8492-5B4A83101059}"/>
              </a:ext>
            </a:extLst>
          </p:cNvPr>
          <p:cNvSpPr>
            <a:spLocks noGrp="1" noChangeArrowheads="1"/>
          </p:cNvSpPr>
          <p:nvPr>
            <p:ph type="dt" sz="half" idx="10"/>
          </p:nvPr>
        </p:nvSpPr>
        <p:spPr>
          <a:ln/>
        </p:spPr>
        <p:txBody>
          <a:bodyPr/>
          <a:lstStyle>
            <a:lvl1pPr>
              <a:defRPr/>
            </a:lvl1pPr>
          </a:lstStyle>
          <a:p>
            <a:pPr>
              <a:defRPr/>
            </a:pPr>
            <a:fld id="{1CB3BBE4-75E6-4C52-8E70-13DA01296022}" type="datetime1">
              <a:rPr lang="sv-SE" smtClean="0"/>
              <a:t>2021-04-13</a:t>
            </a:fld>
            <a:endParaRPr lang="sv-SE"/>
          </a:p>
        </p:txBody>
      </p:sp>
      <p:sp>
        <p:nvSpPr>
          <p:cNvPr id="5" name="Rectangle 5">
            <a:extLst>
              <a:ext uri="{FF2B5EF4-FFF2-40B4-BE49-F238E27FC236}">
                <a16:creationId xmlns:a16="http://schemas.microsoft.com/office/drawing/2014/main" id="{B7E2F685-CC11-4DC1-B60F-03D002B98BFD}"/>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42DFC91B-ADF4-433B-B8E7-353899402EBF}"/>
              </a:ext>
            </a:extLst>
          </p:cNvPr>
          <p:cNvSpPr>
            <a:spLocks noGrp="1" noChangeArrowheads="1"/>
          </p:cNvSpPr>
          <p:nvPr>
            <p:ph type="sldNum" sz="quarter" idx="12"/>
          </p:nvPr>
        </p:nvSpPr>
        <p:spPr>
          <a:ln/>
        </p:spPr>
        <p:txBody>
          <a:bodyPr/>
          <a:lstStyle>
            <a:lvl1pPr>
              <a:defRPr/>
            </a:lvl1pPr>
          </a:lstStyle>
          <a:p>
            <a:pPr>
              <a:defRPr/>
            </a:pPr>
            <a:fld id="{8CE880C4-7A34-435E-AB2E-4A3F00CFDEC2}" type="slidenum">
              <a:rPr lang="sv-SE" altLang="sv-SE"/>
              <a:pPr>
                <a:defRPr/>
              </a:pPr>
              <a:t>‹#›</a:t>
            </a:fld>
            <a:endParaRPr lang="sv-SE" altLang="sv-SE"/>
          </a:p>
        </p:txBody>
      </p:sp>
    </p:spTree>
    <p:extLst>
      <p:ext uri="{BB962C8B-B14F-4D97-AF65-F5344CB8AC3E}">
        <p14:creationId xmlns:p14="http://schemas.microsoft.com/office/powerpoint/2010/main" val="26152695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2" descr="SU_PPT_eld">
            <a:extLst>
              <a:ext uri="{FF2B5EF4-FFF2-40B4-BE49-F238E27FC236}">
                <a16:creationId xmlns:a16="http://schemas.microsoft.com/office/drawing/2014/main" id="{78F3E96F-6208-4EDA-AF11-977A245ED9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88" t="-362"/>
          <a:stretch>
            <a:fillRect/>
          </a:stretch>
        </p:blipFill>
        <p:spPr bwMode="auto">
          <a:xfrm>
            <a:off x="3175" y="1590675"/>
            <a:ext cx="72580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SU_logo_32mm_300dpi_SVENSK">
            <a:extLst>
              <a:ext uri="{FF2B5EF4-FFF2-40B4-BE49-F238E27FC236}">
                <a16:creationId xmlns:a16="http://schemas.microsoft.com/office/drawing/2014/main" id="{50873C8F-9B57-480F-A8F9-C7168B5C66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p:cNvSpPr>
            <a:spLocks noGrp="1" noChangeArrowheads="1"/>
          </p:cNvSpPr>
          <p:nvPr>
            <p:ph type="ctrTitle"/>
          </p:nvPr>
        </p:nvSpPr>
        <p:spPr>
          <a:xfrm>
            <a:off x="1006475" y="2435225"/>
            <a:ext cx="6632575" cy="1425575"/>
          </a:xfrm>
        </p:spPr>
        <p:txBody>
          <a:bodyPr lIns="72000" tIns="36000" rIns="72000" bIns="36000" anchor="ctr"/>
          <a:lstStyle>
            <a:lvl1pPr>
              <a:lnSpc>
                <a:spcPct val="100000"/>
              </a:lnSpc>
              <a:defRPr sz="4400" b="0"/>
            </a:lvl1pPr>
          </a:lstStyle>
          <a:p>
            <a:r>
              <a:rPr lang="sv-SE"/>
              <a:t>Klicka här för att ändra format</a:t>
            </a:r>
          </a:p>
        </p:txBody>
      </p:sp>
      <p:sp>
        <p:nvSpPr>
          <p:cNvPr id="22532" name="Rectangle 4"/>
          <p:cNvSpPr>
            <a:spLocks noGrp="1" noChangeArrowheads="1"/>
          </p:cNvSpPr>
          <p:nvPr>
            <p:ph type="subTitle" idx="1"/>
          </p:nvPr>
        </p:nvSpPr>
        <p:spPr>
          <a:xfrm>
            <a:off x="1006475" y="3860800"/>
            <a:ext cx="6632575" cy="1165225"/>
          </a:xfrm>
        </p:spPr>
        <p:txBody>
          <a:bodyPr/>
          <a:lstStyle>
            <a:lvl1pPr marL="0" indent="0">
              <a:buFontTx/>
              <a:buNone/>
              <a:defRPr/>
            </a:lvl1pPr>
          </a:lstStyle>
          <a:p>
            <a:r>
              <a:rPr lang="sv-SE"/>
              <a:t>Klicka här för att ändra format på underrubrik i bakgrunden</a:t>
            </a:r>
          </a:p>
        </p:txBody>
      </p:sp>
      <p:sp>
        <p:nvSpPr>
          <p:cNvPr id="6" name="Rectangle 6">
            <a:extLst>
              <a:ext uri="{FF2B5EF4-FFF2-40B4-BE49-F238E27FC236}">
                <a16:creationId xmlns:a16="http://schemas.microsoft.com/office/drawing/2014/main" id="{EDB10665-1518-4031-A0D8-409CEF0EF1A5}"/>
              </a:ext>
            </a:extLst>
          </p:cNvPr>
          <p:cNvSpPr>
            <a:spLocks noGrp="1" noChangeArrowheads="1"/>
          </p:cNvSpPr>
          <p:nvPr>
            <p:ph type="dt" sz="half" idx="10"/>
          </p:nvPr>
        </p:nvSpPr>
        <p:spPr/>
        <p:txBody>
          <a:bodyPr/>
          <a:lstStyle>
            <a:lvl1pPr>
              <a:defRPr smtClean="0"/>
            </a:lvl1pPr>
          </a:lstStyle>
          <a:p>
            <a:pPr>
              <a:defRPr/>
            </a:pPr>
            <a:fld id="{34AADD9C-9A07-427F-8E63-71FD8B4EAA14}" type="datetime1">
              <a:rPr lang="sv-SE" smtClean="0"/>
              <a:t>2021-04-13</a:t>
            </a:fld>
            <a:endParaRPr lang="sv-SE"/>
          </a:p>
        </p:txBody>
      </p:sp>
      <p:sp>
        <p:nvSpPr>
          <p:cNvPr id="7" name="Rectangle 7">
            <a:extLst>
              <a:ext uri="{FF2B5EF4-FFF2-40B4-BE49-F238E27FC236}">
                <a16:creationId xmlns:a16="http://schemas.microsoft.com/office/drawing/2014/main" id="{CDF64642-1B50-47D5-AF9B-D9528F60AD32}"/>
              </a:ext>
            </a:extLst>
          </p:cNvPr>
          <p:cNvSpPr>
            <a:spLocks noGrp="1" noChangeArrowheads="1"/>
          </p:cNvSpPr>
          <p:nvPr>
            <p:ph type="ftr" sz="quarter" idx="11"/>
          </p:nvPr>
        </p:nvSpPr>
        <p:spPr>
          <a:xfrm>
            <a:off x="1936750" y="6151563"/>
            <a:ext cx="4492625" cy="301625"/>
          </a:xfrm>
        </p:spPr>
        <p:txBody>
          <a:bodyPr/>
          <a:lstStyle>
            <a:lvl1pPr>
              <a:defRPr/>
            </a:lvl1pPr>
          </a:lstStyle>
          <a:p>
            <a:pPr>
              <a:defRPr/>
            </a:pPr>
            <a:r>
              <a:rPr lang="sv-SE"/>
              <a:t>Ekonomiinformation 14 april 2021</a:t>
            </a:r>
          </a:p>
        </p:txBody>
      </p:sp>
      <p:sp>
        <p:nvSpPr>
          <p:cNvPr id="8" name="Rectangle 8">
            <a:extLst>
              <a:ext uri="{FF2B5EF4-FFF2-40B4-BE49-F238E27FC236}">
                <a16:creationId xmlns:a16="http://schemas.microsoft.com/office/drawing/2014/main" id="{969F4892-02C8-43AF-8C52-50670C28B073}"/>
              </a:ext>
            </a:extLst>
          </p:cNvPr>
          <p:cNvSpPr>
            <a:spLocks noGrp="1" noChangeArrowheads="1"/>
          </p:cNvSpPr>
          <p:nvPr>
            <p:ph type="sldNum" sz="quarter" idx="12"/>
          </p:nvPr>
        </p:nvSpPr>
        <p:spPr/>
        <p:txBody>
          <a:bodyPr/>
          <a:lstStyle>
            <a:lvl1pPr>
              <a:defRPr/>
            </a:lvl1pPr>
          </a:lstStyle>
          <a:p>
            <a:pPr>
              <a:defRPr/>
            </a:pPr>
            <a:fld id="{A136DDCE-51D6-43AB-BBAA-F86C94FC610C}" type="slidenum">
              <a:rPr lang="sv-SE" altLang="sv-SE"/>
              <a:pPr>
                <a:defRPr/>
              </a:pPr>
              <a:t>‹#›</a:t>
            </a:fld>
            <a:endParaRPr lang="sv-SE" altLang="sv-SE"/>
          </a:p>
        </p:txBody>
      </p:sp>
    </p:spTree>
    <p:extLst>
      <p:ext uri="{BB962C8B-B14F-4D97-AF65-F5344CB8AC3E}">
        <p14:creationId xmlns:p14="http://schemas.microsoft.com/office/powerpoint/2010/main" val="39325566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2CBE4AA3-D0AB-4AD1-8A7F-0306CA54DAB5}"/>
              </a:ext>
            </a:extLst>
          </p:cNvPr>
          <p:cNvSpPr>
            <a:spLocks noGrp="1" noChangeArrowheads="1"/>
          </p:cNvSpPr>
          <p:nvPr>
            <p:ph type="dt" sz="half" idx="10"/>
          </p:nvPr>
        </p:nvSpPr>
        <p:spPr>
          <a:ln/>
        </p:spPr>
        <p:txBody>
          <a:bodyPr/>
          <a:lstStyle>
            <a:lvl1pPr>
              <a:defRPr/>
            </a:lvl1pPr>
          </a:lstStyle>
          <a:p>
            <a:pPr>
              <a:defRPr/>
            </a:pPr>
            <a:fld id="{8CC5F4F2-6247-4720-BBD6-BC5019632B17}" type="datetime1">
              <a:rPr lang="sv-SE" smtClean="0"/>
              <a:t>2021-04-13</a:t>
            </a:fld>
            <a:endParaRPr lang="sv-SE"/>
          </a:p>
        </p:txBody>
      </p:sp>
      <p:sp>
        <p:nvSpPr>
          <p:cNvPr id="5" name="Rectangle 5">
            <a:extLst>
              <a:ext uri="{FF2B5EF4-FFF2-40B4-BE49-F238E27FC236}">
                <a16:creationId xmlns:a16="http://schemas.microsoft.com/office/drawing/2014/main" id="{BBD3E775-91F3-4401-A196-6FA51C895F94}"/>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B771DEF5-112F-4E06-8B25-C892535BF99B}"/>
              </a:ext>
            </a:extLst>
          </p:cNvPr>
          <p:cNvSpPr>
            <a:spLocks noGrp="1" noChangeArrowheads="1"/>
          </p:cNvSpPr>
          <p:nvPr>
            <p:ph type="sldNum" sz="quarter" idx="12"/>
          </p:nvPr>
        </p:nvSpPr>
        <p:spPr>
          <a:ln/>
        </p:spPr>
        <p:txBody>
          <a:bodyPr/>
          <a:lstStyle>
            <a:lvl1pPr>
              <a:defRPr/>
            </a:lvl1pPr>
          </a:lstStyle>
          <a:p>
            <a:pPr>
              <a:defRPr/>
            </a:pPr>
            <a:fld id="{89F3102F-A048-4B53-B5C8-0EC8797E97F7}" type="slidenum">
              <a:rPr lang="sv-SE" altLang="sv-SE"/>
              <a:pPr>
                <a:defRPr/>
              </a:pPr>
              <a:t>‹#›</a:t>
            </a:fld>
            <a:endParaRPr lang="sv-SE" altLang="sv-SE"/>
          </a:p>
        </p:txBody>
      </p:sp>
    </p:spTree>
    <p:extLst>
      <p:ext uri="{BB962C8B-B14F-4D97-AF65-F5344CB8AC3E}">
        <p14:creationId xmlns:p14="http://schemas.microsoft.com/office/powerpoint/2010/main" val="132446893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a:extLst>
              <a:ext uri="{FF2B5EF4-FFF2-40B4-BE49-F238E27FC236}">
                <a16:creationId xmlns:a16="http://schemas.microsoft.com/office/drawing/2014/main" id="{265B39D7-79D0-43AC-94B0-20A2AA1D0F46}"/>
              </a:ext>
            </a:extLst>
          </p:cNvPr>
          <p:cNvSpPr>
            <a:spLocks noGrp="1" noChangeArrowheads="1"/>
          </p:cNvSpPr>
          <p:nvPr>
            <p:ph type="dt" sz="half" idx="10"/>
          </p:nvPr>
        </p:nvSpPr>
        <p:spPr>
          <a:ln/>
        </p:spPr>
        <p:txBody>
          <a:bodyPr/>
          <a:lstStyle>
            <a:lvl1pPr>
              <a:defRPr/>
            </a:lvl1pPr>
          </a:lstStyle>
          <a:p>
            <a:pPr>
              <a:defRPr/>
            </a:pPr>
            <a:fld id="{5E79AA84-7356-4C66-A739-68559A5F3EB4}" type="datetime1">
              <a:rPr lang="sv-SE" smtClean="0"/>
              <a:t>2021-04-13</a:t>
            </a:fld>
            <a:endParaRPr lang="sv-SE"/>
          </a:p>
        </p:txBody>
      </p:sp>
      <p:sp>
        <p:nvSpPr>
          <p:cNvPr id="5" name="Rectangle 5">
            <a:extLst>
              <a:ext uri="{FF2B5EF4-FFF2-40B4-BE49-F238E27FC236}">
                <a16:creationId xmlns:a16="http://schemas.microsoft.com/office/drawing/2014/main" id="{B2A72BD6-8796-4E2D-8E42-307DE69106E3}"/>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5099A22A-3FC4-4A79-93FA-A3A9A6C8A96F}"/>
              </a:ext>
            </a:extLst>
          </p:cNvPr>
          <p:cNvSpPr>
            <a:spLocks noGrp="1" noChangeArrowheads="1"/>
          </p:cNvSpPr>
          <p:nvPr>
            <p:ph type="sldNum" sz="quarter" idx="12"/>
          </p:nvPr>
        </p:nvSpPr>
        <p:spPr>
          <a:ln/>
        </p:spPr>
        <p:txBody>
          <a:bodyPr/>
          <a:lstStyle>
            <a:lvl1pPr>
              <a:defRPr/>
            </a:lvl1pPr>
          </a:lstStyle>
          <a:p>
            <a:pPr>
              <a:defRPr/>
            </a:pPr>
            <a:fld id="{112A1198-A892-4909-BEF8-6EBB8A0A6842}" type="slidenum">
              <a:rPr lang="sv-SE" altLang="sv-SE"/>
              <a:pPr>
                <a:defRPr/>
              </a:pPr>
              <a:t>‹#›</a:t>
            </a:fld>
            <a:endParaRPr lang="sv-SE" altLang="sv-SE"/>
          </a:p>
        </p:txBody>
      </p:sp>
    </p:spTree>
    <p:extLst>
      <p:ext uri="{BB962C8B-B14F-4D97-AF65-F5344CB8AC3E}">
        <p14:creationId xmlns:p14="http://schemas.microsoft.com/office/powerpoint/2010/main" val="6758755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790575" y="2806700"/>
            <a:ext cx="3348038"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291013" y="2806700"/>
            <a:ext cx="3348037"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a:extLst>
              <a:ext uri="{FF2B5EF4-FFF2-40B4-BE49-F238E27FC236}">
                <a16:creationId xmlns:a16="http://schemas.microsoft.com/office/drawing/2014/main" id="{94057A0E-61DF-413B-841B-5DDA21DE8DD5}"/>
              </a:ext>
            </a:extLst>
          </p:cNvPr>
          <p:cNvSpPr>
            <a:spLocks noGrp="1" noChangeArrowheads="1"/>
          </p:cNvSpPr>
          <p:nvPr>
            <p:ph type="dt" sz="half" idx="10"/>
          </p:nvPr>
        </p:nvSpPr>
        <p:spPr>
          <a:ln/>
        </p:spPr>
        <p:txBody>
          <a:bodyPr/>
          <a:lstStyle>
            <a:lvl1pPr>
              <a:defRPr/>
            </a:lvl1pPr>
          </a:lstStyle>
          <a:p>
            <a:pPr>
              <a:defRPr/>
            </a:pPr>
            <a:fld id="{EBE6FAA5-31EE-486F-8E0B-52B17F09D936}" type="datetime1">
              <a:rPr lang="sv-SE" smtClean="0"/>
              <a:t>2021-04-13</a:t>
            </a:fld>
            <a:endParaRPr lang="sv-SE"/>
          </a:p>
        </p:txBody>
      </p:sp>
      <p:sp>
        <p:nvSpPr>
          <p:cNvPr id="6" name="Rectangle 5">
            <a:extLst>
              <a:ext uri="{FF2B5EF4-FFF2-40B4-BE49-F238E27FC236}">
                <a16:creationId xmlns:a16="http://schemas.microsoft.com/office/drawing/2014/main" id="{ABF25F1A-3CFB-4A01-ABD2-400618774C19}"/>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737D85DA-C2BE-4053-B962-79F4F1170CE8}"/>
              </a:ext>
            </a:extLst>
          </p:cNvPr>
          <p:cNvSpPr>
            <a:spLocks noGrp="1" noChangeArrowheads="1"/>
          </p:cNvSpPr>
          <p:nvPr>
            <p:ph type="sldNum" sz="quarter" idx="12"/>
          </p:nvPr>
        </p:nvSpPr>
        <p:spPr>
          <a:ln/>
        </p:spPr>
        <p:txBody>
          <a:bodyPr/>
          <a:lstStyle>
            <a:lvl1pPr>
              <a:defRPr/>
            </a:lvl1pPr>
          </a:lstStyle>
          <a:p>
            <a:pPr>
              <a:defRPr/>
            </a:pPr>
            <a:fld id="{C5811AD7-5DD8-4A8A-84D9-40A6FE8512F8}" type="slidenum">
              <a:rPr lang="sv-SE" altLang="sv-SE"/>
              <a:pPr>
                <a:defRPr/>
              </a:pPr>
              <a:t>‹#›</a:t>
            </a:fld>
            <a:endParaRPr lang="sv-SE" altLang="sv-SE"/>
          </a:p>
        </p:txBody>
      </p:sp>
    </p:spTree>
    <p:extLst>
      <p:ext uri="{BB962C8B-B14F-4D97-AF65-F5344CB8AC3E}">
        <p14:creationId xmlns:p14="http://schemas.microsoft.com/office/powerpoint/2010/main" val="14616881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a:extLst>
              <a:ext uri="{FF2B5EF4-FFF2-40B4-BE49-F238E27FC236}">
                <a16:creationId xmlns:a16="http://schemas.microsoft.com/office/drawing/2014/main" id="{0D407DB9-5650-426C-8DBE-9A8CC2DFA339}"/>
              </a:ext>
            </a:extLst>
          </p:cNvPr>
          <p:cNvSpPr>
            <a:spLocks noGrp="1" noChangeArrowheads="1"/>
          </p:cNvSpPr>
          <p:nvPr>
            <p:ph type="dt" sz="half" idx="10"/>
          </p:nvPr>
        </p:nvSpPr>
        <p:spPr>
          <a:ln/>
        </p:spPr>
        <p:txBody>
          <a:bodyPr/>
          <a:lstStyle>
            <a:lvl1pPr>
              <a:defRPr/>
            </a:lvl1pPr>
          </a:lstStyle>
          <a:p>
            <a:pPr>
              <a:defRPr/>
            </a:pPr>
            <a:fld id="{A729DDCA-92DB-416C-9446-C3D3FD41D926}" type="datetime1">
              <a:rPr lang="sv-SE" smtClean="0"/>
              <a:t>2021-04-13</a:t>
            </a:fld>
            <a:endParaRPr lang="sv-SE"/>
          </a:p>
        </p:txBody>
      </p:sp>
      <p:sp>
        <p:nvSpPr>
          <p:cNvPr id="8" name="Rectangle 5">
            <a:extLst>
              <a:ext uri="{FF2B5EF4-FFF2-40B4-BE49-F238E27FC236}">
                <a16:creationId xmlns:a16="http://schemas.microsoft.com/office/drawing/2014/main" id="{A3D661BE-3B88-421B-8C34-E66C63DF4CA3}"/>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9" name="Rectangle 6">
            <a:extLst>
              <a:ext uri="{FF2B5EF4-FFF2-40B4-BE49-F238E27FC236}">
                <a16:creationId xmlns:a16="http://schemas.microsoft.com/office/drawing/2014/main" id="{D3B29C36-549D-4F92-8F08-8A657FB4652D}"/>
              </a:ext>
            </a:extLst>
          </p:cNvPr>
          <p:cNvSpPr>
            <a:spLocks noGrp="1" noChangeArrowheads="1"/>
          </p:cNvSpPr>
          <p:nvPr>
            <p:ph type="sldNum" sz="quarter" idx="12"/>
          </p:nvPr>
        </p:nvSpPr>
        <p:spPr>
          <a:ln/>
        </p:spPr>
        <p:txBody>
          <a:bodyPr/>
          <a:lstStyle>
            <a:lvl1pPr>
              <a:defRPr/>
            </a:lvl1pPr>
          </a:lstStyle>
          <a:p>
            <a:pPr>
              <a:defRPr/>
            </a:pPr>
            <a:fld id="{26E9A48E-4F16-4950-88FB-0B40A2FB3594}" type="slidenum">
              <a:rPr lang="sv-SE" altLang="sv-SE"/>
              <a:pPr>
                <a:defRPr/>
              </a:pPr>
              <a:t>‹#›</a:t>
            </a:fld>
            <a:endParaRPr lang="sv-SE" altLang="sv-SE"/>
          </a:p>
        </p:txBody>
      </p:sp>
    </p:spTree>
    <p:extLst>
      <p:ext uri="{BB962C8B-B14F-4D97-AF65-F5344CB8AC3E}">
        <p14:creationId xmlns:p14="http://schemas.microsoft.com/office/powerpoint/2010/main" val="35838826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a:extLst>
              <a:ext uri="{FF2B5EF4-FFF2-40B4-BE49-F238E27FC236}">
                <a16:creationId xmlns:a16="http://schemas.microsoft.com/office/drawing/2014/main" id="{E99AA8AF-216F-4F70-96FC-249B78B5B9B2}"/>
              </a:ext>
            </a:extLst>
          </p:cNvPr>
          <p:cNvSpPr>
            <a:spLocks noGrp="1" noChangeArrowheads="1"/>
          </p:cNvSpPr>
          <p:nvPr>
            <p:ph type="dt" sz="half" idx="10"/>
          </p:nvPr>
        </p:nvSpPr>
        <p:spPr>
          <a:ln/>
        </p:spPr>
        <p:txBody>
          <a:bodyPr/>
          <a:lstStyle>
            <a:lvl1pPr>
              <a:defRPr/>
            </a:lvl1pPr>
          </a:lstStyle>
          <a:p>
            <a:pPr>
              <a:defRPr/>
            </a:pPr>
            <a:fld id="{5EA6E95D-A5EB-4AE2-A4BC-F73E30ECBECA}" type="datetime1">
              <a:rPr lang="sv-SE" smtClean="0"/>
              <a:t>2021-04-13</a:t>
            </a:fld>
            <a:endParaRPr lang="sv-SE"/>
          </a:p>
        </p:txBody>
      </p:sp>
      <p:sp>
        <p:nvSpPr>
          <p:cNvPr id="4" name="Rectangle 5">
            <a:extLst>
              <a:ext uri="{FF2B5EF4-FFF2-40B4-BE49-F238E27FC236}">
                <a16:creationId xmlns:a16="http://schemas.microsoft.com/office/drawing/2014/main" id="{45329906-48B4-4547-9179-A9AE85786B48}"/>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5" name="Rectangle 6">
            <a:extLst>
              <a:ext uri="{FF2B5EF4-FFF2-40B4-BE49-F238E27FC236}">
                <a16:creationId xmlns:a16="http://schemas.microsoft.com/office/drawing/2014/main" id="{EF8FD683-9B8A-4789-B749-B5F83FF94D54}"/>
              </a:ext>
            </a:extLst>
          </p:cNvPr>
          <p:cNvSpPr>
            <a:spLocks noGrp="1" noChangeArrowheads="1"/>
          </p:cNvSpPr>
          <p:nvPr>
            <p:ph type="sldNum" sz="quarter" idx="12"/>
          </p:nvPr>
        </p:nvSpPr>
        <p:spPr>
          <a:ln/>
        </p:spPr>
        <p:txBody>
          <a:bodyPr/>
          <a:lstStyle>
            <a:lvl1pPr>
              <a:defRPr/>
            </a:lvl1pPr>
          </a:lstStyle>
          <a:p>
            <a:pPr>
              <a:defRPr/>
            </a:pPr>
            <a:fld id="{1DCAE887-5698-42D0-98CB-B4DF77C64AA1}" type="slidenum">
              <a:rPr lang="sv-SE" altLang="sv-SE"/>
              <a:pPr>
                <a:defRPr/>
              </a:pPr>
              <a:t>‹#›</a:t>
            </a:fld>
            <a:endParaRPr lang="sv-SE" altLang="sv-SE"/>
          </a:p>
        </p:txBody>
      </p:sp>
    </p:spTree>
    <p:extLst>
      <p:ext uri="{BB962C8B-B14F-4D97-AF65-F5344CB8AC3E}">
        <p14:creationId xmlns:p14="http://schemas.microsoft.com/office/powerpoint/2010/main" val="14309728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35D15A7-54D5-433F-8B16-19E32BA5DC6F}"/>
              </a:ext>
            </a:extLst>
          </p:cNvPr>
          <p:cNvSpPr>
            <a:spLocks noGrp="1" noChangeArrowheads="1"/>
          </p:cNvSpPr>
          <p:nvPr>
            <p:ph type="dt" sz="half" idx="10"/>
          </p:nvPr>
        </p:nvSpPr>
        <p:spPr>
          <a:ln/>
        </p:spPr>
        <p:txBody>
          <a:bodyPr/>
          <a:lstStyle>
            <a:lvl1pPr>
              <a:defRPr/>
            </a:lvl1pPr>
          </a:lstStyle>
          <a:p>
            <a:pPr>
              <a:defRPr/>
            </a:pPr>
            <a:fld id="{5F4902F4-3162-4113-8767-DEBBDC37829A}" type="datetime1">
              <a:rPr lang="sv-SE" smtClean="0"/>
              <a:t>2021-04-13</a:t>
            </a:fld>
            <a:endParaRPr lang="sv-SE"/>
          </a:p>
        </p:txBody>
      </p:sp>
      <p:sp>
        <p:nvSpPr>
          <p:cNvPr id="3" name="Rectangle 5">
            <a:extLst>
              <a:ext uri="{FF2B5EF4-FFF2-40B4-BE49-F238E27FC236}">
                <a16:creationId xmlns:a16="http://schemas.microsoft.com/office/drawing/2014/main" id="{FDC2970A-A31E-4067-BE44-215ACC402E88}"/>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4" name="Rectangle 6">
            <a:extLst>
              <a:ext uri="{FF2B5EF4-FFF2-40B4-BE49-F238E27FC236}">
                <a16:creationId xmlns:a16="http://schemas.microsoft.com/office/drawing/2014/main" id="{A0174B5E-45E4-4AE1-A8AB-D140F901AC04}"/>
              </a:ext>
            </a:extLst>
          </p:cNvPr>
          <p:cNvSpPr>
            <a:spLocks noGrp="1" noChangeArrowheads="1"/>
          </p:cNvSpPr>
          <p:nvPr>
            <p:ph type="sldNum" sz="quarter" idx="12"/>
          </p:nvPr>
        </p:nvSpPr>
        <p:spPr>
          <a:ln/>
        </p:spPr>
        <p:txBody>
          <a:bodyPr/>
          <a:lstStyle>
            <a:lvl1pPr>
              <a:defRPr/>
            </a:lvl1pPr>
          </a:lstStyle>
          <a:p>
            <a:pPr>
              <a:defRPr/>
            </a:pPr>
            <a:fld id="{7F32C97E-9110-4011-B019-DF900C0AF7E9}" type="slidenum">
              <a:rPr lang="sv-SE" altLang="sv-SE"/>
              <a:pPr>
                <a:defRPr/>
              </a:pPr>
              <a:t>‹#›</a:t>
            </a:fld>
            <a:endParaRPr lang="sv-SE" altLang="sv-SE"/>
          </a:p>
        </p:txBody>
      </p:sp>
    </p:spTree>
    <p:extLst>
      <p:ext uri="{BB962C8B-B14F-4D97-AF65-F5344CB8AC3E}">
        <p14:creationId xmlns:p14="http://schemas.microsoft.com/office/powerpoint/2010/main" val="42371456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76DE6C97-7394-469D-A38F-A61DF527FFC2}"/>
              </a:ext>
            </a:extLst>
          </p:cNvPr>
          <p:cNvSpPr>
            <a:spLocks noGrp="1" noChangeArrowheads="1"/>
          </p:cNvSpPr>
          <p:nvPr>
            <p:ph type="dt" sz="half" idx="10"/>
          </p:nvPr>
        </p:nvSpPr>
        <p:spPr>
          <a:ln/>
        </p:spPr>
        <p:txBody>
          <a:bodyPr/>
          <a:lstStyle>
            <a:lvl1pPr>
              <a:defRPr/>
            </a:lvl1pPr>
          </a:lstStyle>
          <a:p>
            <a:pPr>
              <a:defRPr/>
            </a:pPr>
            <a:fld id="{901CBE83-2A4A-4E44-96C5-648F0E9D3594}" type="datetime1">
              <a:rPr lang="sv-SE" smtClean="0"/>
              <a:t>2021-04-13</a:t>
            </a:fld>
            <a:endParaRPr lang="sv-SE"/>
          </a:p>
        </p:txBody>
      </p:sp>
      <p:sp>
        <p:nvSpPr>
          <p:cNvPr id="6" name="Rectangle 5">
            <a:extLst>
              <a:ext uri="{FF2B5EF4-FFF2-40B4-BE49-F238E27FC236}">
                <a16:creationId xmlns:a16="http://schemas.microsoft.com/office/drawing/2014/main" id="{ACFEECAE-D3E5-4896-8B2D-27653CC9C563}"/>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D932CA46-E3E9-4DE0-8931-AC50F5A0391F}"/>
              </a:ext>
            </a:extLst>
          </p:cNvPr>
          <p:cNvSpPr>
            <a:spLocks noGrp="1" noChangeArrowheads="1"/>
          </p:cNvSpPr>
          <p:nvPr>
            <p:ph type="sldNum" sz="quarter" idx="12"/>
          </p:nvPr>
        </p:nvSpPr>
        <p:spPr>
          <a:ln/>
        </p:spPr>
        <p:txBody>
          <a:bodyPr/>
          <a:lstStyle>
            <a:lvl1pPr>
              <a:defRPr/>
            </a:lvl1pPr>
          </a:lstStyle>
          <a:p>
            <a:pPr>
              <a:defRPr/>
            </a:pPr>
            <a:fld id="{02714A11-06B5-45DC-9751-0DEF51A2471F}" type="slidenum">
              <a:rPr lang="sv-SE" altLang="sv-SE"/>
              <a:pPr>
                <a:defRPr/>
              </a:pPr>
              <a:t>‹#›</a:t>
            </a:fld>
            <a:endParaRPr lang="sv-SE" altLang="sv-SE"/>
          </a:p>
        </p:txBody>
      </p:sp>
    </p:spTree>
    <p:extLst>
      <p:ext uri="{BB962C8B-B14F-4D97-AF65-F5344CB8AC3E}">
        <p14:creationId xmlns:p14="http://schemas.microsoft.com/office/powerpoint/2010/main" val="36949055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0DAD2514-B246-472C-A81D-669809C0EBED}"/>
              </a:ext>
            </a:extLst>
          </p:cNvPr>
          <p:cNvSpPr>
            <a:spLocks noGrp="1" noChangeArrowheads="1"/>
          </p:cNvSpPr>
          <p:nvPr>
            <p:ph type="dt" sz="half" idx="10"/>
          </p:nvPr>
        </p:nvSpPr>
        <p:spPr>
          <a:ln/>
        </p:spPr>
        <p:txBody>
          <a:bodyPr/>
          <a:lstStyle>
            <a:lvl1pPr>
              <a:defRPr/>
            </a:lvl1pPr>
          </a:lstStyle>
          <a:p>
            <a:pPr>
              <a:defRPr/>
            </a:pPr>
            <a:fld id="{1EBB6C69-06F1-4206-9983-9FC2C53D9E6B}" type="datetime1">
              <a:rPr lang="sv-SE" smtClean="0"/>
              <a:t>2021-04-13</a:t>
            </a:fld>
            <a:endParaRPr lang="sv-SE"/>
          </a:p>
        </p:txBody>
      </p:sp>
      <p:sp>
        <p:nvSpPr>
          <p:cNvPr id="6" name="Rectangle 5">
            <a:extLst>
              <a:ext uri="{FF2B5EF4-FFF2-40B4-BE49-F238E27FC236}">
                <a16:creationId xmlns:a16="http://schemas.microsoft.com/office/drawing/2014/main" id="{8446181D-188C-4274-BEC8-EFD503095E21}"/>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43BF4527-8D93-4237-B088-D4191688FAE1}"/>
              </a:ext>
            </a:extLst>
          </p:cNvPr>
          <p:cNvSpPr>
            <a:spLocks noGrp="1" noChangeArrowheads="1"/>
          </p:cNvSpPr>
          <p:nvPr>
            <p:ph type="sldNum" sz="quarter" idx="12"/>
          </p:nvPr>
        </p:nvSpPr>
        <p:spPr>
          <a:ln/>
        </p:spPr>
        <p:txBody>
          <a:bodyPr/>
          <a:lstStyle>
            <a:lvl1pPr>
              <a:defRPr/>
            </a:lvl1pPr>
          </a:lstStyle>
          <a:p>
            <a:pPr>
              <a:defRPr/>
            </a:pPr>
            <a:fld id="{D88F6F80-207E-499D-A4AD-0096C43DCA11}" type="slidenum">
              <a:rPr lang="sv-SE" altLang="sv-SE"/>
              <a:pPr>
                <a:defRPr/>
              </a:pPr>
              <a:t>‹#›</a:t>
            </a:fld>
            <a:endParaRPr lang="sv-SE" altLang="sv-SE"/>
          </a:p>
        </p:txBody>
      </p:sp>
    </p:spTree>
    <p:extLst>
      <p:ext uri="{BB962C8B-B14F-4D97-AF65-F5344CB8AC3E}">
        <p14:creationId xmlns:p14="http://schemas.microsoft.com/office/powerpoint/2010/main" val="32003657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25D1B31D-9925-4493-8C2F-74057810D377}"/>
              </a:ext>
            </a:extLst>
          </p:cNvPr>
          <p:cNvSpPr>
            <a:spLocks noGrp="1" noChangeArrowheads="1"/>
          </p:cNvSpPr>
          <p:nvPr>
            <p:ph type="dt" sz="half" idx="10"/>
          </p:nvPr>
        </p:nvSpPr>
        <p:spPr>
          <a:ln/>
        </p:spPr>
        <p:txBody>
          <a:bodyPr/>
          <a:lstStyle>
            <a:lvl1pPr>
              <a:defRPr/>
            </a:lvl1pPr>
          </a:lstStyle>
          <a:p>
            <a:pPr>
              <a:defRPr/>
            </a:pPr>
            <a:fld id="{B8461FD4-5EA6-43BC-BEFB-9EDE40214771}" type="datetime1">
              <a:rPr lang="sv-SE" smtClean="0"/>
              <a:t>2021-04-13</a:t>
            </a:fld>
            <a:endParaRPr lang="sv-SE"/>
          </a:p>
        </p:txBody>
      </p:sp>
      <p:sp>
        <p:nvSpPr>
          <p:cNvPr id="5" name="Rectangle 5">
            <a:extLst>
              <a:ext uri="{FF2B5EF4-FFF2-40B4-BE49-F238E27FC236}">
                <a16:creationId xmlns:a16="http://schemas.microsoft.com/office/drawing/2014/main" id="{5727543F-22B4-4A91-A1C4-BD53CF9B1606}"/>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EF052F81-2C09-4E06-98F9-339A9EBACD26}"/>
              </a:ext>
            </a:extLst>
          </p:cNvPr>
          <p:cNvSpPr>
            <a:spLocks noGrp="1" noChangeArrowheads="1"/>
          </p:cNvSpPr>
          <p:nvPr>
            <p:ph type="sldNum" sz="quarter" idx="12"/>
          </p:nvPr>
        </p:nvSpPr>
        <p:spPr>
          <a:ln/>
        </p:spPr>
        <p:txBody>
          <a:bodyPr/>
          <a:lstStyle>
            <a:lvl1pPr>
              <a:defRPr/>
            </a:lvl1pPr>
          </a:lstStyle>
          <a:p>
            <a:pPr>
              <a:defRPr/>
            </a:pPr>
            <a:fld id="{36C2CBF0-8338-40D6-AF26-3E0A157E4518}" type="slidenum">
              <a:rPr lang="sv-SE" altLang="sv-SE"/>
              <a:pPr>
                <a:defRPr/>
              </a:pPr>
              <a:t>‹#›</a:t>
            </a:fld>
            <a:endParaRPr lang="sv-SE" altLang="sv-SE"/>
          </a:p>
        </p:txBody>
      </p:sp>
    </p:spTree>
    <p:extLst>
      <p:ext uri="{BB962C8B-B14F-4D97-AF65-F5344CB8AC3E}">
        <p14:creationId xmlns:p14="http://schemas.microsoft.com/office/powerpoint/2010/main" val="13017995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5927725" y="1943100"/>
            <a:ext cx="1711325" cy="407828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790575" y="1943100"/>
            <a:ext cx="4984750" cy="407828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9FE8D2BC-7AE9-4263-929D-74820164E8C7}"/>
              </a:ext>
            </a:extLst>
          </p:cNvPr>
          <p:cNvSpPr>
            <a:spLocks noGrp="1" noChangeArrowheads="1"/>
          </p:cNvSpPr>
          <p:nvPr>
            <p:ph type="dt" sz="half" idx="10"/>
          </p:nvPr>
        </p:nvSpPr>
        <p:spPr>
          <a:ln/>
        </p:spPr>
        <p:txBody>
          <a:bodyPr/>
          <a:lstStyle>
            <a:lvl1pPr>
              <a:defRPr/>
            </a:lvl1pPr>
          </a:lstStyle>
          <a:p>
            <a:pPr>
              <a:defRPr/>
            </a:pPr>
            <a:fld id="{CB6B468F-088F-43F1-A97F-7003397971B5}" type="datetime1">
              <a:rPr lang="sv-SE" smtClean="0"/>
              <a:t>2021-04-13</a:t>
            </a:fld>
            <a:endParaRPr lang="sv-SE"/>
          </a:p>
        </p:txBody>
      </p:sp>
      <p:sp>
        <p:nvSpPr>
          <p:cNvPr id="5" name="Rectangle 5">
            <a:extLst>
              <a:ext uri="{FF2B5EF4-FFF2-40B4-BE49-F238E27FC236}">
                <a16:creationId xmlns:a16="http://schemas.microsoft.com/office/drawing/2014/main" id="{10BA04B7-20BC-42F4-A0E4-E98025324E2D}"/>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97D9A416-7CE4-46DF-A034-368211C4BEF9}"/>
              </a:ext>
            </a:extLst>
          </p:cNvPr>
          <p:cNvSpPr>
            <a:spLocks noGrp="1" noChangeArrowheads="1"/>
          </p:cNvSpPr>
          <p:nvPr>
            <p:ph type="sldNum" sz="quarter" idx="12"/>
          </p:nvPr>
        </p:nvSpPr>
        <p:spPr>
          <a:ln/>
        </p:spPr>
        <p:txBody>
          <a:bodyPr/>
          <a:lstStyle>
            <a:lvl1pPr>
              <a:defRPr/>
            </a:lvl1pPr>
          </a:lstStyle>
          <a:p>
            <a:pPr>
              <a:defRPr/>
            </a:pPr>
            <a:fld id="{1F56E324-B3E7-4F29-A68F-678B47CBB0D0}" type="slidenum">
              <a:rPr lang="sv-SE" altLang="sv-SE"/>
              <a:pPr>
                <a:defRPr/>
              </a:pPr>
              <a:t>‹#›</a:t>
            </a:fld>
            <a:endParaRPr lang="sv-SE" altLang="sv-SE"/>
          </a:p>
        </p:txBody>
      </p:sp>
    </p:spTree>
    <p:extLst>
      <p:ext uri="{BB962C8B-B14F-4D97-AF65-F5344CB8AC3E}">
        <p14:creationId xmlns:p14="http://schemas.microsoft.com/office/powerpoint/2010/main" val="14853073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2" descr="SU_PPT_eld">
            <a:extLst>
              <a:ext uri="{FF2B5EF4-FFF2-40B4-BE49-F238E27FC236}">
                <a16:creationId xmlns:a16="http://schemas.microsoft.com/office/drawing/2014/main" id="{A20EC93B-9716-4151-8213-19E6C143B3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88" t="-362"/>
          <a:stretch>
            <a:fillRect/>
          </a:stretch>
        </p:blipFill>
        <p:spPr bwMode="auto">
          <a:xfrm>
            <a:off x="3175" y="1590675"/>
            <a:ext cx="72580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SU_logo_32mm_300dpi_SVENSK">
            <a:extLst>
              <a:ext uri="{FF2B5EF4-FFF2-40B4-BE49-F238E27FC236}">
                <a16:creationId xmlns:a16="http://schemas.microsoft.com/office/drawing/2014/main" id="{B64103E8-89F6-4724-A0EB-61BA4B1CC4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p:cNvSpPr>
            <a:spLocks noGrp="1" noChangeArrowheads="1"/>
          </p:cNvSpPr>
          <p:nvPr>
            <p:ph type="ctrTitle"/>
          </p:nvPr>
        </p:nvSpPr>
        <p:spPr>
          <a:xfrm>
            <a:off x="1006475" y="2435225"/>
            <a:ext cx="6632575" cy="1425575"/>
          </a:xfrm>
        </p:spPr>
        <p:txBody>
          <a:bodyPr lIns="72000" tIns="36000" rIns="72000" bIns="36000" anchor="ctr"/>
          <a:lstStyle>
            <a:lvl1pPr>
              <a:lnSpc>
                <a:spcPct val="100000"/>
              </a:lnSpc>
              <a:defRPr sz="4400" b="0"/>
            </a:lvl1pPr>
          </a:lstStyle>
          <a:p>
            <a:r>
              <a:rPr lang="sv-SE"/>
              <a:t>Klicka här för att ändra format</a:t>
            </a:r>
          </a:p>
        </p:txBody>
      </p:sp>
      <p:sp>
        <p:nvSpPr>
          <p:cNvPr id="22532" name="Rectangle 4"/>
          <p:cNvSpPr>
            <a:spLocks noGrp="1" noChangeArrowheads="1"/>
          </p:cNvSpPr>
          <p:nvPr>
            <p:ph type="subTitle" idx="1"/>
          </p:nvPr>
        </p:nvSpPr>
        <p:spPr>
          <a:xfrm>
            <a:off x="1006475" y="3860800"/>
            <a:ext cx="6632575" cy="1165225"/>
          </a:xfrm>
        </p:spPr>
        <p:txBody>
          <a:bodyPr/>
          <a:lstStyle>
            <a:lvl1pPr marL="0" indent="0">
              <a:buFontTx/>
              <a:buNone/>
              <a:defRPr/>
            </a:lvl1pPr>
          </a:lstStyle>
          <a:p>
            <a:r>
              <a:rPr lang="sv-SE"/>
              <a:t>Klicka här för att ändra format på underrubrik i bakgrunden</a:t>
            </a:r>
          </a:p>
        </p:txBody>
      </p:sp>
      <p:sp>
        <p:nvSpPr>
          <p:cNvPr id="6" name="Rectangle 6">
            <a:extLst>
              <a:ext uri="{FF2B5EF4-FFF2-40B4-BE49-F238E27FC236}">
                <a16:creationId xmlns:a16="http://schemas.microsoft.com/office/drawing/2014/main" id="{AC996411-DBD6-49C6-A5ED-1D31872058AC}"/>
              </a:ext>
            </a:extLst>
          </p:cNvPr>
          <p:cNvSpPr>
            <a:spLocks noGrp="1" noChangeArrowheads="1"/>
          </p:cNvSpPr>
          <p:nvPr>
            <p:ph type="dt" sz="half" idx="10"/>
          </p:nvPr>
        </p:nvSpPr>
        <p:spPr/>
        <p:txBody>
          <a:bodyPr/>
          <a:lstStyle>
            <a:lvl1pPr>
              <a:defRPr smtClean="0"/>
            </a:lvl1pPr>
          </a:lstStyle>
          <a:p>
            <a:pPr>
              <a:defRPr/>
            </a:pPr>
            <a:fld id="{DBF82842-F9F9-468F-BE2A-400A7C7E9655}" type="datetime1">
              <a:rPr lang="sv-SE" smtClean="0"/>
              <a:t>2021-04-13</a:t>
            </a:fld>
            <a:endParaRPr lang="sv-SE"/>
          </a:p>
        </p:txBody>
      </p:sp>
      <p:sp>
        <p:nvSpPr>
          <p:cNvPr id="7" name="Rectangle 7">
            <a:extLst>
              <a:ext uri="{FF2B5EF4-FFF2-40B4-BE49-F238E27FC236}">
                <a16:creationId xmlns:a16="http://schemas.microsoft.com/office/drawing/2014/main" id="{48C2980C-3C98-4DBB-B719-18D80007DABE}"/>
              </a:ext>
            </a:extLst>
          </p:cNvPr>
          <p:cNvSpPr>
            <a:spLocks noGrp="1" noChangeArrowheads="1"/>
          </p:cNvSpPr>
          <p:nvPr>
            <p:ph type="ftr" sz="quarter" idx="11"/>
          </p:nvPr>
        </p:nvSpPr>
        <p:spPr>
          <a:xfrm>
            <a:off x="1936750" y="6151563"/>
            <a:ext cx="4492625" cy="301625"/>
          </a:xfrm>
        </p:spPr>
        <p:txBody>
          <a:bodyPr/>
          <a:lstStyle>
            <a:lvl1pPr>
              <a:defRPr/>
            </a:lvl1pPr>
          </a:lstStyle>
          <a:p>
            <a:pPr>
              <a:defRPr/>
            </a:pPr>
            <a:r>
              <a:rPr lang="sv-SE"/>
              <a:t>Ekonomiinformation 14 april 2021</a:t>
            </a:r>
          </a:p>
        </p:txBody>
      </p:sp>
      <p:sp>
        <p:nvSpPr>
          <p:cNvPr id="8" name="Rectangle 8">
            <a:extLst>
              <a:ext uri="{FF2B5EF4-FFF2-40B4-BE49-F238E27FC236}">
                <a16:creationId xmlns:a16="http://schemas.microsoft.com/office/drawing/2014/main" id="{FC1E34A9-488C-4BE0-914C-90F59C320088}"/>
              </a:ext>
            </a:extLst>
          </p:cNvPr>
          <p:cNvSpPr>
            <a:spLocks noGrp="1" noChangeArrowheads="1"/>
          </p:cNvSpPr>
          <p:nvPr>
            <p:ph type="sldNum" sz="quarter" idx="12"/>
          </p:nvPr>
        </p:nvSpPr>
        <p:spPr/>
        <p:txBody>
          <a:bodyPr/>
          <a:lstStyle>
            <a:lvl1pPr>
              <a:defRPr/>
            </a:lvl1pPr>
          </a:lstStyle>
          <a:p>
            <a:pPr>
              <a:defRPr/>
            </a:pPr>
            <a:fld id="{051F5976-7811-418B-BE99-846D517A7A55}" type="slidenum">
              <a:rPr lang="sv-SE" altLang="sv-SE"/>
              <a:pPr>
                <a:defRPr/>
              </a:pPr>
              <a:t>‹#›</a:t>
            </a:fld>
            <a:endParaRPr lang="sv-SE" altLang="sv-SE"/>
          </a:p>
        </p:txBody>
      </p:sp>
    </p:spTree>
    <p:extLst>
      <p:ext uri="{BB962C8B-B14F-4D97-AF65-F5344CB8AC3E}">
        <p14:creationId xmlns:p14="http://schemas.microsoft.com/office/powerpoint/2010/main" val="29516924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6ED8E0E8-6B34-4501-952B-52BA24A6C13E}"/>
              </a:ext>
            </a:extLst>
          </p:cNvPr>
          <p:cNvSpPr>
            <a:spLocks noGrp="1" noChangeArrowheads="1"/>
          </p:cNvSpPr>
          <p:nvPr>
            <p:ph type="dt" sz="half" idx="10"/>
          </p:nvPr>
        </p:nvSpPr>
        <p:spPr>
          <a:ln/>
        </p:spPr>
        <p:txBody>
          <a:bodyPr/>
          <a:lstStyle>
            <a:lvl1pPr>
              <a:defRPr/>
            </a:lvl1pPr>
          </a:lstStyle>
          <a:p>
            <a:pPr>
              <a:defRPr/>
            </a:pPr>
            <a:fld id="{99245181-6AD5-4C97-8D6D-9380DF7C0DE6}" type="datetime1">
              <a:rPr lang="sv-SE" smtClean="0"/>
              <a:t>2021-04-13</a:t>
            </a:fld>
            <a:endParaRPr lang="sv-SE"/>
          </a:p>
        </p:txBody>
      </p:sp>
      <p:sp>
        <p:nvSpPr>
          <p:cNvPr id="5" name="Rectangle 5">
            <a:extLst>
              <a:ext uri="{FF2B5EF4-FFF2-40B4-BE49-F238E27FC236}">
                <a16:creationId xmlns:a16="http://schemas.microsoft.com/office/drawing/2014/main" id="{54936EB1-146C-4BFB-9F34-54311EFF563C}"/>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7A864E53-C32C-4EF3-8A11-E1B0809F4B91}"/>
              </a:ext>
            </a:extLst>
          </p:cNvPr>
          <p:cNvSpPr>
            <a:spLocks noGrp="1" noChangeArrowheads="1"/>
          </p:cNvSpPr>
          <p:nvPr>
            <p:ph type="sldNum" sz="quarter" idx="12"/>
          </p:nvPr>
        </p:nvSpPr>
        <p:spPr>
          <a:ln/>
        </p:spPr>
        <p:txBody>
          <a:bodyPr/>
          <a:lstStyle>
            <a:lvl1pPr>
              <a:defRPr/>
            </a:lvl1pPr>
          </a:lstStyle>
          <a:p>
            <a:pPr>
              <a:defRPr/>
            </a:pPr>
            <a:fld id="{05107048-DF00-47CD-A2AF-579A2D740C6B}" type="slidenum">
              <a:rPr lang="sv-SE" altLang="sv-SE"/>
              <a:pPr>
                <a:defRPr/>
              </a:pPr>
              <a:t>‹#›</a:t>
            </a:fld>
            <a:endParaRPr lang="sv-SE" altLang="sv-SE"/>
          </a:p>
        </p:txBody>
      </p:sp>
    </p:spTree>
    <p:extLst>
      <p:ext uri="{BB962C8B-B14F-4D97-AF65-F5344CB8AC3E}">
        <p14:creationId xmlns:p14="http://schemas.microsoft.com/office/powerpoint/2010/main" val="21096487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a:extLst>
              <a:ext uri="{FF2B5EF4-FFF2-40B4-BE49-F238E27FC236}">
                <a16:creationId xmlns:a16="http://schemas.microsoft.com/office/drawing/2014/main" id="{37E42090-9BF5-4FED-B13C-EC92F458D2E6}"/>
              </a:ext>
            </a:extLst>
          </p:cNvPr>
          <p:cNvSpPr>
            <a:spLocks noGrp="1" noChangeArrowheads="1"/>
          </p:cNvSpPr>
          <p:nvPr>
            <p:ph type="dt" sz="half" idx="10"/>
          </p:nvPr>
        </p:nvSpPr>
        <p:spPr>
          <a:ln/>
        </p:spPr>
        <p:txBody>
          <a:bodyPr/>
          <a:lstStyle>
            <a:lvl1pPr>
              <a:defRPr/>
            </a:lvl1pPr>
          </a:lstStyle>
          <a:p>
            <a:pPr>
              <a:defRPr/>
            </a:pPr>
            <a:fld id="{18411F30-F100-4CBA-8F7A-70C9F4DAB753}" type="datetime1">
              <a:rPr lang="sv-SE" smtClean="0"/>
              <a:t>2021-04-13</a:t>
            </a:fld>
            <a:endParaRPr lang="sv-SE"/>
          </a:p>
        </p:txBody>
      </p:sp>
      <p:sp>
        <p:nvSpPr>
          <p:cNvPr id="5" name="Rectangle 5">
            <a:extLst>
              <a:ext uri="{FF2B5EF4-FFF2-40B4-BE49-F238E27FC236}">
                <a16:creationId xmlns:a16="http://schemas.microsoft.com/office/drawing/2014/main" id="{79998CC5-6DF1-4B6B-8D7E-289D69DE5D4D}"/>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C1D2180A-037C-4294-BFC2-004E88A80D97}"/>
              </a:ext>
            </a:extLst>
          </p:cNvPr>
          <p:cNvSpPr>
            <a:spLocks noGrp="1" noChangeArrowheads="1"/>
          </p:cNvSpPr>
          <p:nvPr>
            <p:ph type="sldNum" sz="quarter" idx="12"/>
          </p:nvPr>
        </p:nvSpPr>
        <p:spPr>
          <a:ln/>
        </p:spPr>
        <p:txBody>
          <a:bodyPr/>
          <a:lstStyle>
            <a:lvl1pPr>
              <a:defRPr/>
            </a:lvl1pPr>
          </a:lstStyle>
          <a:p>
            <a:pPr>
              <a:defRPr/>
            </a:pPr>
            <a:fld id="{65244199-E357-443A-AA6D-831CE130D892}" type="slidenum">
              <a:rPr lang="sv-SE" altLang="sv-SE"/>
              <a:pPr>
                <a:defRPr/>
              </a:pPr>
              <a:t>‹#›</a:t>
            </a:fld>
            <a:endParaRPr lang="sv-SE" altLang="sv-SE"/>
          </a:p>
        </p:txBody>
      </p:sp>
    </p:spTree>
    <p:extLst>
      <p:ext uri="{BB962C8B-B14F-4D97-AF65-F5344CB8AC3E}">
        <p14:creationId xmlns:p14="http://schemas.microsoft.com/office/powerpoint/2010/main" val="38002832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790575" y="2806700"/>
            <a:ext cx="3348038"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291013" y="2806700"/>
            <a:ext cx="3348037"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a:extLst>
              <a:ext uri="{FF2B5EF4-FFF2-40B4-BE49-F238E27FC236}">
                <a16:creationId xmlns:a16="http://schemas.microsoft.com/office/drawing/2014/main" id="{11931364-A7FC-4D3E-96CA-8C2C3F726E1F}"/>
              </a:ext>
            </a:extLst>
          </p:cNvPr>
          <p:cNvSpPr>
            <a:spLocks noGrp="1" noChangeArrowheads="1"/>
          </p:cNvSpPr>
          <p:nvPr>
            <p:ph type="dt" sz="half" idx="10"/>
          </p:nvPr>
        </p:nvSpPr>
        <p:spPr>
          <a:ln/>
        </p:spPr>
        <p:txBody>
          <a:bodyPr/>
          <a:lstStyle>
            <a:lvl1pPr>
              <a:defRPr/>
            </a:lvl1pPr>
          </a:lstStyle>
          <a:p>
            <a:pPr>
              <a:defRPr/>
            </a:pPr>
            <a:fld id="{94E51F56-B621-47E9-9DE6-4474B0EA4217}" type="datetime1">
              <a:rPr lang="sv-SE" smtClean="0"/>
              <a:t>2021-04-13</a:t>
            </a:fld>
            <a:endParaRPr lang="sv-SE"/>
          </a:p>
        </p:txBody>
      </p:sp>
      <p:sp>
        <p:nvSpPr>
          <p:cNvPr id="6" name="Rectangle 5">
            <a:extLst>
              <a:ext uri="{FF2B5EF4-FFF2-40B4-BE49-F238E27FC236}">
                <a16:creationId xmlns:a16="http://schemas.microsoft.com/office/drawing/2014/main" id="{869D50AF-DE6E-4FBC-A22D-AF0EC35E8C94}"/>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663B3475-D72C-4D96-A269-657697478DC3}"/>
              </a:ext>
            </a:extLst>
          </p:cNvPr>
          <p:cNvSpPr>
            <a:spLocks noGrp="1" noChangeArrowheads="1"/>
          </p:cNvSpPr>
          <p:nvPr>
            <p:ph type="sldNum" sz="quarter" idx="12"/>
          </p:nvPr>
        </p:nvSpPr>
        <p:spPr>
          <a:ln/>
        </p:spPr>
        <p:txBody>
          <a:bodyPr/>
          <a:lstStyle>
            <a:lvl1pPr>
              <a:defRPr/>
            </a:lvl1pPr>
          </a:lstStyle>
          <a:p>
            <a:pPr>
              <a:defRPr/>
            </a:pPr>
            <a:fld id="{F584E356-3811-40AF-A619-0522B0B49C2F}" type="slidenum">
              <a:rPr lang="sv-SE" altLang="sv-SE"/>
              <a:pPr>
                <a:defRPr/>
              </a:pPr>
              <a:t>‹#›</a:t>
            </a:fld>
            <a:endParaRPr lang="sv-SE" altLang="sv-SE"/>
          </a:p>
        </p:txBody>
      </p:sp>
    </p:spTree>
    <p:extLst>
      <p:ext uri="{BB962C8B-B14F-4D97-AF65-F5344CB8AC3E}">
        <p14:creationId xmlns:p14="http://schemas.microsoft.com/office/powerpoint/2010/main" val="19234567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a:extLst>
              <a:ext uri="{FF2B5EF4-FFF2-40B4-BE49-F238E27FC236}">
                <a16:creationId xmlns:a16="http://schemas.microsoft.com/office/drawing/2014/main" id="{1D67018E-39AE-475D-81CC-1B06BAE5C733}"/>
              </a:ext>
            </a:extLst>
          </p:cNvPr>
          <p:cNvSpPr>
            <a:spLocks noGrp="1" noChangeArrowheads="1"/>
          </p:cNvSpPr>
          <p:nvPr>
            <p:ph type="dt" sz="half" idx="10"/>
          </p:nvPr>
        </p:nvSpPr>
        <p:spPr>
          <a:ln/>
        </p:spPr>
        <p:txBody>
          <a:bodyPr/>
          <a:lstStyle>
            <a:lvl1pPr>
              <a:defRPr/>
            </a:lvl1pPr>
          </a:lstStyle>
          <a:p>
            <a:pPr>
              <a:defRPr/>
            </a:pPr>
            <a:fld id="{7F878534-04FE-41D1-82A1-9C623E0A901F}" type="datetime1">
              <a:rPr lang="sv-SE" smtClean="0"/>
              <a:t>2021-04-13</a:t>
            </a:fld>
            <a:endParaRPr lang="sv-SE"/>
          </a:p>
        </p:txBody>
      </p:sp>
      <p:sp>
        <p:nvSpPr>
          <p:cNvPr id="8" name="Rectangle 5">
            <a:extLst>
              <a:ext uri="{FF2B5EF4-FFF2-40B4-BE49-F238E27FC236}">
                <a16:creationId xmlns:a16="http://schemas.microsoft.com/office/drawing/2014/main" id="{9D1829B7-2178-448C-B5A4-5A6D2EFF8189}"/>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9" name="Rectangle 6">
            <a:extLst>
              <a:ext uri="{FF2B5EF4-FFF2-40B4-BE49-F238E27FC236}">
                <a16:creationId xmlns:a16="http://schemas.microsoft.com/office/drawing/2014/main" id="{B5806F7F-E0D3-401A-8DEE-0F0BB684D89A}"/>
              </a:ext>
            </a:extLst>
          </p:cNvPr>
          <p:cNvSpPr>
            <a:spLocks noGrp="1" noChangeArrowheads="1"/>
          </p:cNvSpPr>
          <p:nvPr>
            <p:ph type="sldNum" sz="quarter" idx="12"/>
          </p:nvPr>
        </p:nvSpPr>
        <p:spPr>
          <a:ln/>
        </p:spPr>
        <p:txBody>
          <a:bodyPr/>
          <a:lstStyle>
            <a:lvl1pPr>
              <a:defRPr/>
            </a:lvl1pPr>
          </a:lstStyle>
          <a:p>
            <a:pPr>
              <a:defRPr/>
            </a:pPr>
            <a:fld id="{5F7735EC-A336-4326-8796-370C79015303}" type="slidenum">
              <a:rPr lang="sv-SE" altLang="sv-SE"/>
              <a:pPr>
                <a:defRPr/>
              </a:pPr>
              <a:t>‹#›</a:t>
            </a:fld>
            <a:endParaRPr lang="sv-SE" altLang="sv-SE"/>
          </a:p>
        </p:txBody>
      </p:sp>
    </p:spTree>
    <p:extLst>
      <p:ext uri="{BB962C8B-B14F-4D97-AF65-F5344CB8AC3E}">
        <p14:creationId xmlns:p14="http://schemas.microsoft.com/office/powerpoint/2010/main" val="7689030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a:extLst>
              <a:ext uri="{FF2B5EF4-FFF2-40B4-BE49-F238E27FC236}">
                <a16:creationId xmlns:a16="http://schemas.microsoft.com/office/drawing/2014/main" id="{C59C561D-F577-41E3-A930-6EA55A860674}"/>
              </a:ext>
            </a:extLst>
          </p:cNvPr>
          <p:cNvSpPr>
            <a:spLocks noGrp="1" noChangeArrowheads="1"/>
          </p:cNvSpPr>
          <p:nvPr>
            <p:ph type="dt" sz="half" idx="10"/>
          </p:nvPr>
        </p:nvSpPr>
        <p:spPr>
          <a:ln/>
        </p:spPr>
        <p:txBody>
          <a:bodyPr/>
          <a:lstStyle>
            <a:lvl1pPr>
              <a:defRPr/>
            </a:lvl1pPr>
          </a:lstStyle>
          <a:p>
            <a:pPr>
              <a:defRPr/>
            </a:pPr>
            <a:fld id="{6336B482-2E98-4C4A-A049-22D554A5F298}" type="datetime1">
              <a:rPr lang="sv-SE" smtClean="0"/>
              <a:t>2021-04-13</a:t>
            </a:fld>
            <a:endParaRPr lang="sv-SE"/>
          </a:p>
        </p:txBody>
      </p:sp>
      <p:sp>
        <p:nvSpPr>
          <p:cNvPr id="4" name="Rectangle 5">
            <a:extLst>
              <a:ext uri="{FF2B5EF4-FFF2-40B4-BE49-F238E27FC236}">
                <a16:creationId xmlns:a16="http://schemas.microsoft.com/office/drawing/2014/main" id="{C193B118-C870-4620-ABE9-61D7A336D9A6}"/>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5" name="Rectangle 6">
            <a:extLst>
              <a:ext uri="{FF2B5EF4-FFF2-40B4-BE49-F238E27FC236}">
                <a16:creationId xmlns:a16="http://schemas.microsoft.com/office/drawing/2014/main" id="{60DC3426-9709-4537-BA89-DAC8B17A34E8}"/>
              </a:ext>
            </a:extLst>
          </p:cNvPr>
          <p:cNvSpPr>
            <a:spLocks noGrp="1" noChangeArrowheads="1"/>
          </p:cNvSpPr>
          <p:nvPr>
            <p:ph type="sldNum" sz="quarter" idx="12"/>
          </p:nvPr>
        </p:nvSpPr>
        <p:spPr>
          <a:ln/>
        </p:spPr>
        <p:txBody>
          <a:bodyPr/>
          <a:lstStyle>
            <a:lvl1pPr>
              <a:defRPr/>
            </a:lvl1pPr>
          </a:lstStyle>
          <a:p>
            <a:pPr>
              <a:defRPr/>
            </a:pPr>
            <a:fld id="{EE9513FB-A29A-4E01-B25D-83479D645629}" type="slidenum">
              <a:rPr lang="sv-SE" altLang="sv-SE"/>
              <a:pPr>
                <a:defRPr/>
              </a:pPr>
              <a:t>‹#›</a:t>
            </a:fld>
            <a:endParaRPr lang="sv-SE" altLang="sv-SE"/>
          </a:p>
        </p:txBody>
      </p:sp>
    </p:spTree>
    <p:extLst>
      <p:ext uri="{BB962C8B-B14F-4D97-AF65-F5344CB8AC3E}">
        <p14:creationId xmlns:p14="http://schemas.microsoft.com/office/powerpoint/2010/main" val="30500340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29D2B31-D8F9-4B47-AB84-0B12DF202877}"/>
              </a:ext>
            </a:extLst>
          </p:cNvPr>
          <p:cNvSpPr>
            <a:spLocks noGrp="1" noChangeArrowheads="1"/>
          </p:cNvSpPr>
          <p:nvPr>
            <p:ph type="dt" sz="half" idx="10"/>
          </p:nvPr>
        </p:nvSpPr>
        <p:spPr>
          <a:ln/>
        </p:spPr>
        <p:txBody>
          <a:bodyPr/>
          <a:lstStyle>
            <a:lvl1pPr>
              <a:defRPr/>
            </a:lvl1pPr>
          </a:lstStyle>
          <a:p>
            <a:pPr>
              <a:defRPr/>
            </a:pPr>
            <a:fld id="{5DB102CF-6449-4C38-A2E8-FB72B950ED22}" type="datetime1">
              <a:rPr lang="sv-SE" smtClean="0"/>
              <a:t>2021-04-13</a:t>
            </a:fld>
            <a:endParaRPr lang="sv-SE"/>
          </a:p>
        </p:txBody>
      </p:sp>
      <p:sp>
        <p:nvSpPr>
          <p:cNvPr id="3" name="Rectangle 5">
            <a:extLst>
              <a:ext uri="{FF2B5EF4-FFF2-40B4-BE49-F238E27FC236}">
                <a16:creationId xmlns:a16="http://schemas.microsoft.com/office/drawing/2014/main" id="{C83A5B2F-7C0B-4AA1-9694-CFBC27AD4289}"/>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4" name="Rectangle 6">
            <a:extLst>
              <a:ext uri="{FF2B5EF4-FFF2-40B4-BE49-F238E27FC236}">
                <a16:creationId xmlns:a16="http://schemas.microsoft.com/office/drawing/2014/main" id="{E579C8C3-AB9D-4676-9679-2D3D571992F6}"/>
              </a:ext>
            </a:extLst>
          </p:cNvPr>
          <p:cNvSpPr>
            <a:spLocks noGrp="1" noChangeArrowheads="1"/>
          </p:cNvSpPr>
          <p:nvPr>
            <p:ph type="sldNum" sz="quarter" idx="12"/>
          </p:nvPr>
        </p:nvSpPr>
        <p:spPr>
          <a:ln/>
        </p:spPr>
        <p:txBody>
          <a:bodyPr/>
          <a:lstStyle>
            <a:lvl1pPr>
              <a:defRPr/>
            </a:lvl1pPr>
          </a:lstStyle>
          <a:p>
            <a:pPr>
              <a:defRPr/>
            </a:pPr>
            <a:fld id="{0A14F331-86B3-49B3-8F25-A30CB7F1F6E9}" type="slidenum">
              <a:rPr lang="sv-SE" altLang="sv-SE"/>
              <a:pPr>
                <a:defRPr/>
              </a:pPr>
              <a:t>‹#›</a:t>
            </a:fld>
            <a:endParaRPr lang="sv-SE" altLang="sv-SE"/>
          </a:p>
        </p:txBody>
      </p:sp>
    </p:spTree>
    <p:extLst>
      <p:ext uri="{BB962C8B-B14F-4D97-AF65-F5344CB8AC3E}">
        <p14:creationId xmlns:p14="http://schemas.microsoft.com/office/powerpoint/2010/main" val="34435845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4C24430B-1994-4B22-B722-A21C3A233DA5}"/>
              </a:ext>
            </a:extLst>
          </p:cNvPr>
          <p:cNvSpPr>
            <a:spLocks noGrp="1" noChangeArrowheads="1"/>
          </p:cNvSpPr>
          <p:nvPr>
            <p:ph type="dt" sz="half" idx="10"/>
          </p:nvPr>
        </p:nvSpPr>
        <p:spPr>
          <a:ln/>
        </p:spPr>
        <p:txBody>
          <a:bodyPr/>
          <a:lstStyle>
            <a:lvl1pPr>
              <a:defRPr/>
            </a:lvl1pPr>
          </a:lstStyle>
          <a:p>
            <a:pPr>
              <a:defRPr/>
            </a:pPr>
            <a:fld id="{AF3E89B7-78EF-4B1B-B855-20A47A5DA40D}" type="datetime1">
              <a:rPr lang="sv-SE" smtClean="0"/>
              <a:t>2021-04-13</a:t>
            </a:fld>
            <a:endParaRPr lang="sv-SE"/>
          </a:p>
        </p:txBody>
      </p:sp>
      <p:sp>
        <p:nvSpPr>
          <p:cNvPr id="6" name="Rectangle 5">
            <a:extLst>
              <a:ext uri="{FF2B5EF4-FFF2-40B4-BE49-F238E27FC236}">
                <a16:creationId xmlns:a16="http://schemas.microsoft.com/office/drawing/2014/main" id="{5C3C648C-039F-4FC4-8C10-E2348DE112C2}"/>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42A20C5C-7358-420E-8F2E-479A5FC00B89}"/>
              </a:ext>
            </a:extLst>
          </p:cNvPr>
          <p:cNvSpPr>
            <a:spLocks noGrp="1" noChangeArrowheads="1"/>
          </p:cNvSpPr>
          <p:nvPr>
            <p:ph type="sldNum" sz="quarter" idx="12"/>
          </p:nvPr>
        </p:nvSpPr>
        <p:spPr>
          <a:ln/>
        </p:spPr>
        <p:txBody>
          <a:bodyPr/>
          <a:lstStyle>
            <a:lvl1pPr>
              <a:defRPr/>
            </a:lvl1pPr>
          </a:lstStyle>
          <a:p>
            <a:pPr>
              <a:defRPr/>
            </a:pPr>
            <a:fld id="{5FE2FA0E-DEF8-4140-A4C9-64F021894C06}" type="slidenum">
              <a:rPr lang="sv-SE" altLang="sv-SE"/>
              <a:pPr>
                <a:defRPr/>
              </a:pPr>
              <a:t>‹#›</a:t>
            </a:fld>
            <a:endParaRPr lang="sv-SE" altLang="sv-SE"/>
          </a:p>
        </p:txBody>
      </p:sp>
    </p:spTree>
    <p:extLst>
      <p:ext uri="{BB962C8B-B14F-4D97-AF65-F5344CB8AC3E}">
        <p14:creationId xmlns:p14="http://schemas.microsoft.com/office/powerpoint/2010/main" val="402916723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D4969988-C9F2-443F-B523-0E9651F20BCE}"/>
              </a:ext>
            </a:extLst>
          </p:cNvPr>
          <p:cNvSpPr>
            <a:spLocks noGrp="1" noChangeArrowheads="1"/>
          </p:cNvSpPr>
          <p:nvPr>
            <p:ph type="dt" sz="half" idx="10"/>
          </p:nvPr>
        </p:nvSpPr>
        <p:spPr>
          <a:ln/>
        </p:spPr>
        <p:txBody>
          <a:bodyPr/>
          <a:lstStyle>
            <a:lvl1pPr>
              <a:defRPr/>
            </a:lvl1pPr>
          </a:lstStyle>
          <a:p>
            <a:pPr>
              <a:defRPr/>
            </a:pPr>
            <a:fld id="{0A91FAE9-E6DF-45CA-8BCF-F37FEF860935}" type="datetime1">
              <a:rPr lang="sv-SE" smtClean="0"/>
              <a:t>2021-04-13</a:t>
            </a:fld>
            <a:endParaRPr lang="sv-SE"/>
          </a:p>
        </p:txBody>
      </p:sp>
      <p:sp>
        <p:nvSpPr>
          <p:cNvPr id="6" name="Rectangle 5">
            <a:extLst>
              <a:ext uri="{FF2B5EF4-FFF2-40B4-BE49-F238E27FC236}">
                <a16:creationId xmlns:a16="http://schemas.microsoft.com/office/drawing/2014/main" id="{A9F140ED-B608-41CF-9F7C-04FCCCA185A4}"/>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50A3A6B2-4F10-476B-8B6B-DE8194EC6BD3}"/>
              </a:ext>
            </a:extLst>
          </p:cNvPr>
          <p:cNvSpPr>
            <a:spLocks noGrp="1" noChangeArrowheads="1"/>
          </p:cNvSpPr>
          <p:nvPr>
            <p:ph type="sldNum" sz="quarter" idx="12"/>
          </p:nvPr>
        </p:nvSpPr>
        <p:spPr>
          <a:ln/>
        </p:spPr>
        <p:txBody>
          <a:bodyPr/>
          <a:lstStyle>
            <a:lvl1pPr>
              <a:defRPr/>
            </a:lvl1pPr>
          </a:lstStyle>
          <a:p>
            <a:pPr>
              <a:defRPr/>
            </a:pPr>
            <a:fld id="{A9F8D506-107B-4293-9148-9C44BD7CC997}" type="slidenum">
              <a:rPr lang="sv-SE" altLang="sv-SE"/>
              <a:pPr>
                <a:defRPr/>
              </a:pPr>
              <a:t>‹#›</a:t>
            </a:fld>
            <a:endParaRPr lang="sv-SE" altLang="sv-SE"/>
          </a:p>
        </p:txBody>
      </p:sp>
    </p:spTree>
    <p:extLst>
      <p:ext uri="{BB962C8B-B14F-4D97-AF65-F5344CB8AC3E}">
        <p14:creationId xmlns:p14="http://schemas.microsoft.com/office/powerpoint/2010/main" val="19708554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D11228A7-9540-44BC-9E18-0EDBBE7700E0}"/>
              </a:ext>
            </a:extLst>
          </p:cNvPr>
          <p:cNvSpPr>
            <a:spLocks noGrp="1" noChangeArrowheads="1"/>
          </p:cNvSpPr>
          <p:nvPr>
            <p:ph type="dt" sz="half" idx="10"/>
          </p:nvPr>
        </p:nvSpPr>
        <p:spPr>
          <a:ln/>
        </p:spPr>
        <p:txBody>
          <a:bodyPr/>
          <a:lstStyle>
            <a:lvl1pPr>
              <a:defRPr/>
            </a:lvl1pPr>
          </a:lstStyle>
          <a:p>
            <a:pPr>
              <a:defRPr/>
            </a:pPr>
            <a:fld id="{D5FDE68D-D004-4A0A-8034-71785946DAEF}" type="datetime1">
              <a:rPr lang="sv-SE" smtClean="0"/>
              <a:t>2021-04-13</a:t>
            </a:fld>
            <a:endParaRPr lang="sv-SE"/>
          </a:p>
        </p:txBody>
      </p:sp>
      <p:sp>
        <p:nvSpPr>
          <p:cNvPr id="5" name="Rectangle 5">
            <a:extLst>
              <a:ext uri="{FF2B5EF4-FFF2-40B4-BE49-F238E27FC236}">
                <a16:creationId xmlns:a16="http://schemas.microsoft.com/office/drawing/2014/main" id="{053629FB-AB3F-4281-B80B-4720A1EB7150}"/>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40B89A9D-0939-458F-8B3C-F5EC0F02B6E6}"/>
              </a:ext>
            </a:extLst>
          </p:cNvPr>
          <p:cNvSpPr>
            <a:spLocks noGrp="1" noChangeArrowheads="1"/>
          </p:cNvSpPr>
          <p:nvPr>
            <p:ph type="sldNum" sz="quarter" idx="12"/>
          </p:nvPr>
        </p:nvSpPr>
        <p:spPr>
          <a:ln/>
        </p:spPr>
        <p:txBody>
          <a:bodyPr/>
          <a:lstStyle>
            <a:lvl1pPr>
              <a:defRPr/>
            </a:lvl1pPr>
          </a:lstStyle>
          <a:p>
            <a:pPr>
              <a:defRPr/>
            </a:pPr>
            <a:fld id="{7BE7242C-8C70-4641-9913-4C04BBDBB97B}" type="slidenum">
              <a:rPr lang="sv-SE" altLang="sv-SE"/>
              <a:pPr>
                <a:defRPr/>
              </a:pPr>
              <a:t>‹#›</a:t>
            </a:fld>
            <a:endParaRPr lang="sv-SE" altLang="sv-SE"/>
          </a:p>
        </p:txBody>
      </p:sp>
    </p:spTree>
    <p:extLst>
      <p:ext uri="{BB962C8B-B14F-4D97-AF65-F5344CB8AC3E}">
        <p14:creationId xmlns:p14="http://schemas.microsoft.com/office/powerpoint/2010/main" val="27676545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5927725" y="1943100"/>
            <a:ext cx="1711325" cy="407828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790575" y="1943100"/>
            <a:ext cx="4984750" cy="407828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A00EC192-0B5A-4C5E-AE79-D96394ED2C2D}"/>
              </a:ext>
            </a:extLst>
          </p:cNvPr>
          <p:cNvSpPr>
            <a:spLocks noGrp="1" noChangeArrowheads="1"/>
          </p:cNvSpPr>
          <p:nvPr>
            <p:ph type="dt" sz="half" idx="10"/>
          </p:nvPr>
        </p:nvSpPr>
        <p:spPr>
          <a:ln/>
        </p:spPr>
        <p:txBody>
          <a:bodyPr/>
          <a:lstStyle>
            <a:lvl1pPr>
              <a:defRPr/>
            </a:lvl1pPr>
          </a:lstStyle>
          <a:p>
            <a:pPr>
              <a:defRPr/>
            </a:pPr>
            <a:fld id="{4366E26E-CACE-4A82-98DE-5A80DB344128}" type="datetime1">
              <a:rPr lang="sv-SE" smtClean="0"/>
              <a:t>2021-04-13</a:t>
            </a:fld>
            <a:endParaRPr lang="sv-SE"/>
          </a:p>
        </p:txBody>
      </p:sp>
      <p:sp>
        <p:nvSpPr>
          <p:cNvPr id="5" name="Rectangle 5">
            <a:extLst>
              <a:ext uri="{FF2B5EF4-FFF2-40B4-BE49-F238E27FC236}">
                <a16:creationId xmlns:a16="http://schemas.microsoft.com/office/drawing/2014/main" id="{1C73FCDB-1799-4F70-875A-EFFD0C5245A5}"/>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9606C6CE-73AD-44C0-9592-BACCCD874652}"/>
              </a:ext>
            </a:extLst>
          </p:cNvPr>
          <p:cNvSpPr>
            <a:spLocks noGrp="1" noChangeArrowheads="1"/>
          </p:cNvSpPr>
          <p:nvPr>
            <p:ph type="sldNum" sz="quarter" idx="12"/>
          </p:nvPr>
        </p:nvSpPr>
        <p:spPr>
          <a:ln/>
        </p:spPr>
        <p:txBody>
          <a:bodyPr/>
          <a:lstStyle>
            <a:lvl1pPr>
              <a:defRPr/>
            </a:lvl1pPr>
          </a:lstStyle>
          <a:p>
            <a:pPr>
              <a:defRPr/>
            </a:pPr>
            <a:fld id="{6F86A782-1144-49C7-8447-0066901CEC1D}" type="slidenum">
              <a:rPr lang="sv-SE" altLang="sv-SE"/>
              <a:pPr>
                <a:defRPr/>
              </a:pPr>
              <a:t>‹#›</a:t>
            </a:fld>
            <a:endParaRPr lang="sv-SE" altLang="sv-SE"/>
          </a:p>
        </p:txBody>
      </p:sp>
    </p:spTree>
    <p:extLst>
      <p:ext uri="{BB962C8B-B14F-4D97-AF65-F5344CB8AC3E}">
        <p14:creationId xmlns:p14="http://schemas.microsoft.com/office/powerpoint/2010/main" val="92648108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2_Rubrik och innehåll">
    <p:spTree>
      <p:nvGrpSpPr>
        <p:cNvPr id="1" name=""/>
        <p:cNvGrpSpPr/>
        <p:nvPr/>
      </p:nvGrpSpPr>
      <p:grpSpPr>
        <a:xfrm>
          <a:off x="0" y="0"/>
          <a:ext cx="0" cy="0"/>
          <a:chOff x="0" y="0"/>
          <a:chExt cx="0" cy="0"/>
        </a:xfrm>
      </p:grpSpPr>
      <p:sp>
        <p:nvSpPr>
          <p:cNvPr id="2" name="Platshållare för sidfot 7">
            <a:extLst>
              <a:ext uri="{FF2B5EF4-FFF2-40B4-BE49-F238E27FC236}">
                <a16:creationId xmlns:a16="http://schemas.microsoft.com/office/drawing/2014/main" id="{1E01BBEE-E93D-42C1-80C4-32885D66C8D4}"/>
              </a:ext>
            </a:extLst>
          </p:cNvPr>
          <p:cNvSpPr>
            <a:spLocks noGrp="1"/>
          </p:cNvSpPr>
          <p:nvPr>
            <p:ph type="ftr" sz="quarter" idx="10"/>
          </p:nvPr>
        </p:nvSpPr>
        <p:spPr>
          <a:xfrm>
            <a:off x="323850" y="6381750"/>
            <a:ext cx="4492625" cy="301625"/>
          </a:xfrm>
        </p:spPr>
        <p:txBody>
          <a:bodyPr/>
          <a:lstStyle>
            <a:lvl1pPr algn="l">
              <a:defRPr sz="1100" b="1">
                <a:latin typeface="Calibri" panose="020F0502020204030204" pitchFamily="34" charset="0"/>
              </a:defRPr>
            </a:lvl1pPr>
          </a:lstStyle>
          <a:p>
            <a:pPr>
              <a:defRPr/>
            </a:pPr>
            <a:r>
              <a:rPr lang="sv-SE"/>
              <a:t>Ekonomiinformation 14 april 2021</a:t>
            </a:r>
            <a:endParaRPr lang="sv-SE" dirty="0"/>
          </a:p>
        </p:txBody>
      </p:sp>
    </p:spTree>
    <p:extLst>
      <p:ext uri="{BB962C8B-B14F-4D97-AF65-F5344CB8AC3E}">
        <p14:creationId xmlns:p14="http://schemas.microsoft.com/office/powerpoint/2010/main" val="18986927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2" descr="SU_PPT_eld">
            <a:extLst>
              <a:ext uri="{FF2B5EF4-FFF2-40B4-BE49-F238E27FC236}">
                <a16:creationId xmlns:a16="http://schemas.microsoft.com/office/drawing/2014/main" id="{443AB9CF-E4AD-488E-9475-FFBB7A90BB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88" t="-362"/>
          <a:stretch>
            <a:fillRect/>
          </a:stretch>
        </p:blipFill>
        <p:spPr bwMode="auto">
          <a:xfrm>
            <a:off x="3175" y="1590675"/>
            <a:ext cx="72580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SU_logo_32mm_300dpi_SVENSK">
            <a:extLst>
              <a:ext uri="{FF2B5EF4-FFF2-40B4-BE49-F238E27FC236}">
                <a16:creationId xmlns:a16="http://schemas.microsoft.com/office/drawing/2014/main" id="{0364A052-53EC-4967-9B38-A7A1540B5A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p:cNvSpPr>
            <a:spLocks noGrp="1" noChangeArrowheads="1"/>
          </p:cNvSpPr>
          <p:nvPr>
            <p:ph type="ctrTitle"/>
          </p:nvPr>
        </p:nvSpPr>
        <p:spPr>
          <a:xfrm>
            <a:off x="1006475" y="2435225"/>
            <a:ext cx="6632575" cy="1425575"/>
          </a:xfrm>
        </p:spPr>
        <p:txBody>
          <a:bodyPr lIns="72000" tIns="36000" rIns="72000" bIns="36000" anchor="ctr"/>
          <a:lstStyle>
            <a:lvl1pPr>
              <a:lnSpc>
                <a:spcPct val="100000"/>
              </a:lnSpc>
              <a:defRPr sz="4400" b="0"/>
            </a:lvl1pPr>
          </a:lstStyle>
          <a:p>
            <a:r>
              <a:rPr lang="sv-SE"/>
              <a:t>Klicka här för att ändra format</a:t>
            </a:r>
          </a:p>
        </p:txBody>
      </p:sp>
      <p:sp>
        <p:nvSpPr>
          <p:cNvPr id="22532" name="Rectangle 4"/>
          <p:cNvSpPr>
            <a:spLocks noGrp="1" noChangeArrowheads="1"/>
          </p:cNvSpPr>
          <p:nvPr>
            <p:ph type="subTitle" idx="1"/>
          </p:nvPr>
        </p:nvSpPr>
        <p:spPr>
          <a:xfrm>
            <a:off x="1006475" y="3860800"/>
            <a:ext cx="6632575" cy="1165225"/>
          </a:xfrm>
        </p:spPr>
        <p:txBody>
          <a:bodyPr/>
          <a:lstStyle>
            <a:lvl1pPr marL="0" indent="0">
              <a:buFontTx/>
              <a:buNone/>
              <a:defRPr/>
            </a:lvl1pPr>
          </a:lstStyle>
          <a:p>
            <a:r>
              <a:rPr lang="sv-SE"/>
              <a:t>Klicka här för att ändra format på underrubrik i bakgrunden</a:t>
            </a:r>
          </a:p>
        </p:txBody>
      </p:sp>
      <p:sp>
        <p:nvSpPr>
          <p:cNvPr id="6" name="Rectangle 6">
            <a:extLst>
              <a:ext uri="{FF2B5EF4-FFF2-40B4-BE49-F238E27FC236}">
                <a16:creationId xmlns:a16="http://schemas.microsoft.com/office/drawing/2014/main" id="{94F38B02-16A2-47CB-B65B-2F9FB2D17AC8}"/>
              </a:ext>
            </a:extLst>
          </p:cNvPr>
          <p:cNvSpPr>
            <a:spLocks noGrp="1" noChangeArrowheads="1"/>
          </p:cNvSpPr>
          <p:nvPr>
            <p:ph type="dt" sz="half" idx="10"/>
          </p:nvPr>
        </p:nvSpPr>
        <p:spPr/>
        <p:txBody>
          <a:bodyPr/>
          <a:lstStyle>
            <a:lvl1pPr>
              <a:defRPr smtClean="0"/>
            </a:lvl1pPr>
          </a:lstStyle>
          <a:p>
            <a:pPr>
              <a:defRPr/>
            </a:pPr>
            <a:fld id="{50DC1B6F-9723-428A-80F3-243065138C2B}" type="datetime1">
              <a:rPr lang="sv-SE" smtClean="0"/>
              <a:t>2021-04-13</a:t>
            </a:fld>
            <a:endParaRPr lang="sv-SE"/>
          </a:p>
        </p:txBody>
      </p:sp>
      <p:sp>
        <p:nvSpPr>
          <p:cNvPr id="7" name="Rectangle 7">
            <a:extLst>
              <a:ext uri="{FF2B5EF4-FFF2-40B4-BE49-F238E27FC236}">
                <a16:creationId xmlns:a16="http://schemas.microsoft.com/office/drawing/2014/main" id="{974A9ADE-1A00-4B54-A22A-F31BF45652C0}"/>
              </a:ext>
            </a:extLst>
          </p:cNvPr>
          <p:cNvSpPr>
            <a:spLocks noGrp="1" noChangeArrowheads="1"/>
          </p:cNvSpPr>
          <p:nvPr>
            <p:ph type="ftr" sz="quarter" idx="11"/>
          </p:nvPr>
        </p:nvSpPr>
        <p:spPr>
          <a:xfrm>
            <a:off x="1936750" y="6151563"/>
            <a:ext cx="4492625" cy="301625"/>
          </a:xfrm>
        </p:spPr>
        <p:txBody>
          <a:bodyPr/>
          <a:lstStyle>
            <a:lvl1pPr>
              <a:defRPr/>
            </a:lvl1pPr>
          </a:lstStyle>
          <a:p>
            <a:pPr>
              <a:defRPr/>
            </a:pPr>
            <a:r>
              <a:rPr lang="sv-SE"/>
              <a:t>Ekonomiinformation 14 april 2021</a:t>
            </a:r>
          </a:p>
        </p:txBody>
      </p:sp>
      <p:sp>
        <p:nvSpPr>
          <p:cNvPr id="8" name="Rectangle 8">
            <a:extLst>
              <a:ext uri="{FF2B5EF4-FFF2-40B4-BE49-F238E27FC236}">
                <a16:creationId xmlns:a16="http://schemas.microsoft.com/office/drawing/2014/main" id="{66D21CDC-D5E8-4FA9-A9A9-44EC2BED493C}"/>
              </a:ext>
            </a:extLst>
          </p:cNvPr>
          <p:cNvSpPr>
            <a:spLocks noGrp="1" noChangeArrowheads="1"/>
          </p:cNvSpPr>
          <p:nvPr>
            <p:ph type="sldNum" sz="quarter" idx="12"/>
          </p:nvPr>
        </p:nvSpPr>
        <p:spPr/>
        <p:txBody>
          <a:bodyPr/>
          <a:lstStyle>
            <a:lvl1pPr>
              <a:defRPr/>
            </a:lvl1pPr>
          </a:lstStyle>
          <a:p>
            <a:pPr>
              <a:defRPr/>
            </a:pPr>
            <a:fld id="{EA44FC6F-E655-45A5-96E1-AE076FFD6E8F}" type="slidenum">
              <a:rPr lang="sv-SE" altLang="sv-SE"/>
              <a:pPr>
                <a:defRPr/>
              </a:pPr>
              <a:t>‹#›</a:t>
            </a:fld>
            <a:endParaRPr lang="sv-SE" altLang="sv-SE"/>
          </a:p>
        </p:txBody>
      </p:sp>
    </p:spTree>
    <p:extLst>
      <p:ext uri="{BB962C8B-B14F-4D97-AF65-F5344CB8AC3E}">
        <p14:creationId xmlns:p14="http://schemas.microsoft.com/office/powerpoint/2010/main" val="139207677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4FA163BF-3C35-447F-8D22-F47E4444533E}"/>
              </a:ext>
            </a:extLst>
          </p:cNvPr>
          <p:cNvSpPr>
            <a:spLocks noGrp="1" noChangeArrowheads="1"/>
          </p:cNvSpPr>
          <p:nvPr>
            <p:ph type="dt" sz="half" idx="10"/>
          </p:nvPr>
        </p:nvSpPr>
        <p:spPr>
          <a:ln/>
        </p:spPr>
        <p:txBody>
          <a:bodyPr/>
          <a:lstStyle>
            <a:lvl1pPr>
              <a:defRPr/>
            </a:lvl1pPr>
          </a:lstStyle>
          <a:p>
            <a:pPr>
              <a:defRPr/>
            </a:pPr>
            <a:fld id="{F9ABE3A0-13AE-404B-B495-E6C2AD9F8447}" type="datetime1">
              <a:rPr lang="sv-SE" smtClean="0"/>
              <a:t>2021-04-13</a:t>
            </a:fld>
            <a:endParaRPr lang="sv-SE"/>
          </a:p>
        </p:txBody>
      </p:sp>
      <p:sp>
        <p:nvSpPr>
          <p:cNvPr id="5" name="Rectangle 5">
            <a:extLst>
              <a:ext uri="{FF2B5EF4-FFF2-40B4-BE49-F238E27FC236}">
                <a16:creationId xmlns:a16="http://schemas.microsoft.com/office/drawing/2014/main" id="{BE292D39-7C6A-47B0-B33C-35FBA1603843}"/>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B9157B63-A0A4-4A3D-908B-811FD863337D}"/>
              </a:ext>
            </a:extLst>
          </p:cNvPr>
          <p:cNvSpPr>
            <a:spLocks noGrp="1" noChangeArrowheads="1"/>
          </p:cNvSpPr>
          <p:nvPr>
            <p:ph type="sldNum" sz="quarter" idx="12"/>
          </p:nvPr>
        </p:nvSpPr>
        <p:spPr>
          <a:ln/>
        </p:spPr>
        <p:txBody>
          <a:bodyPr/>
          <a:lstStyle>
            <a:lvl1pPr>
              <a:defRPr/>
            </a:lvl1pPr>
          </a:lstStyle>
          <a:p>
            <a:pPr>
              <a:defRPr/>
            </a:pPr>
            <a:fld id="{71517518-A75F-4699-8D6B-1857A3F62412}" type="slidenum">
              <a:rPr lang="sv-SE" altLang="sv-SE"/>
              <a:pPr>
                <a:defRPr/>
              </a:pPr>
              <a:t>‹#›</a:t>
            </a:fld>
            <a:endParaRPr lang="sv-SE" altLang="sv-SE"/>
          </a:p>
        </p:txBody>
      </p:sp>
    </p:spTree>
    <p:extLst>
      <p:ext uri="{BB962C8B-B14F-4D97-AF65-F5344CB8AC3E}">
        <p14:creationId xmlns:p14="http://schemas.microsoft.com/office/powerpoint/2010/main" val="287723163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a:extLst>
              <a:ext uri="{FF2B5EF4-FFF2-40B4-BE49-F238E27FC236}">
                <a16:creationId xmlns:a16="http://schemas.microsoft.com/office/drawing/2014/main" id="{9F6ED4D5-FCA5-4404-A1B3-6C9C17919DBE}"/>
              </a:ext>
            </a:extLst>
          </p:cNvPr>
          <p:cNvSpPr>
            <a:spLocks noGrp="1" noChangeArrowheads="1"/>
          </p:cNvSpPr>
          <p:nvPr>
            <p:ph type="dt" sz="half" idx="10"/>
          </p:nvPr>
        </p:nvSpPr>
        <p:spPr>
          <a:ln/>
        </p:spPr>
        <p:txBody>
          <a:bodyPr/>
          <a:lstStyle>
            <a:lvl1pPr>
              <a:defRPr/>
            </a:lvl1pPr>
          </a:lstStyle>
          <a:p>
            <a:pPr>
              <a:defRPr/>
            </a:pPr>
            <a:fld id="{3CD840A0-0092-42C2-8710-347F6F2DE453}" type="datetime1">
              <a:rPr lang="sv-SE" smtClean="0"/>
              <a:t>2021-04-13</a:t>
            </a:fld>
            <a:endParaRPr lang="sv-SE"/>
          </a:p>
        </p:txBody>
      </p:sp>
      <p:sp>
        <p:nvSpPr>
          <p:cNvPr id="5" name="Rectangle 5">
            <a:extLst>
              <a:ext uri="{FF2B5EF4-FFF2-40B4-BE49-F238E27FC236}">
                <a16:creationId xmlns:a16="http://schemas.microsoft.com/office/drawing/2014/main" id="{BCF2EE16-029D-46D4-A3E3-C075D73422AA}"/>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DAB1A02D-E736-47E7-AAEF-6C489F8F6153}"/>
              </a:ext>
            </a:extLst>
          </p:cNvPr>
          <p:cNvSpPr>
            <a:spLocks noGrp="1" noChangeArrowheads="1"/>
          </p:cNvSpPr>
          <p:nvPr>
            <p:ph type="sldNum" sz="quarter" idx="12"/>
          </p:nvPr>
        </p:nvSpPr>
        <p:spPr>
          <a:ln/>
        </p:spPr>
        <p:txBody>
          <a:bodyPr/>
          <a:lstStyle>
            <a:lvl1pPr>
              <a:defRPr/>
            </a:lvl1pPr>
          </a:lstStyle>
          <a:p>
            <a:pPr>
              <a:defRPr/>
            </a:pPr>
            <a:fld id="{A4EFA096-C3CC-403C-B13A-40B9B0C910D7}" type="slidenum">
              <a:rPr lang="sv-SE" altLang="sv-SE"/>
              <a:pPr>
                <a:defRPr/>
              </a:pPr>
              <a:t>‹#›</a:t>
            </a:fld>
            <a:endParaRPr lang="sv-SE" altLang="sv-SE"/>
          </a:p>
        </p:txBody>
      </p:sp>
    </p:spTree>
    <p:extLst>
      <p:ext uri="{BB962C8B-B14F-4D97-AF65-F5344CB8AC3E}">
        <p14:creationId xmlns:p14="http://schemas.microsoft.com/office/powerpoint/2010/main" val="12576182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790575" y="2806700"/>
            <a:ext cx="3348038"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291013" y="2806700"/>
            <a:ext cx="3348037"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a:extLst>
              <a:ext uri="{FF2B5EF4-FFF2-40B4-BE49-F238E27FC236}">
                <a16:creationId xmlns:a16="http://schemas.microsoft.com/office/drawing/2014/main" id="{18A1C294-B16B-4D0F-B701-CEDB7253D2E9}"/>
              </a:ext>
            </a:extLst>
          </p:cNvPr>
          <p:cNvSpPr>
            <a:spLocks noGrp="1" noChangeArrowheads="1"/>
          </p:cNvSpPr>
          <p:nvPr>
            <p:ph type="dt" sz="half" idx="10"/>
          </p:nvPr>
        </p:nvSpPr>
        <p:spPr>
          <a:ln/>
        </p:spPr>
        <p:txBody>
          <a:bodyPr/>
          <a:lstStyle>
            <a:lvl1pPr>
              <a:defRPr/>
            </a:lvl1pPr>
          </a:lstStyle>
          <a:p>
            <a:pPr>
              <a:defRPr/>
            </a:pPr>
            <a:fld id="{0F53A6CC-FD7C-4206-BE61-4DA600D35B01}" type="datetime1">
              <a:rPr lang="sv-SE" smtClean="0"/>
              <a:t>2021-04-13</a:t>
            </a:fld>
            <a:endParaRPr lang="sv-SE"/>
          </a:p>
        </p:txBody>
      </p:sp>
      <p:sp>
        <p:nvSpPr>
          <p:cNvPr id="6" name="Rectangle 5">
            <a:extLst>
              <a:ext uri="{FF2B5EF4-FFF2-40B4-BE49-F238E27FC236}">
                <a16:creationId xmlns:a16="http://schemas.microsoft.com/office/drawing/2014/main" id="{0C2D8275-574D-467B-B8B9-870E5FF629AB}"/>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86EB4BB5-0473-420A-8206-AFA8182F8F69}"/>
              </a:ext>
            </a:extLst>
          </p:cNvPr>
          <p:cNvSpPr>
            <a:spLocks noGrp="1" noChangeArrowheads="1"/>
          </p:cNvSpPr>
          <p:nvPr>
            <p:ph type="sldNum" sz="quarter" idx="12"/>
          </p:nvPr>
        </p:nvSpPr>
        <p:spPr>
          <a:ln/>
        </p:spPr>
        <p:txBody>
          <a:bodyPr/>
          <a:lstStyle>
            <a:lvl1pPr>
              <a:defRPr/>
            </a:lvl1pPr>
          </a:lstStyle>
          <a:p>
            <a:pPr>
              <a:defRPr/>
            </a:pPr>
            <a:fld id="{AB5D891B-3F73-4E52-8652-16EC7B9EFD53}" type="slidenum">
              <a:rPr lang="sv-SE" altLang="sv-SE"/>
              <a:pPr>
                <a:defRPr/>
              </a:pPr>
              <a:t>‹#›</a:t>
            </a:fld>
            <a:endParaRPr lang="sv-SE" altLang="sv-SE"/>
          </a:p>
        </p:txBody>
      </p:sp>
    </p:spTree>
    <p:extLst>
      <p:ext uri="{BB962C8B-B14F-4D97-AF65-F5344CB8AC3E}">
        <p14:creationId xmlns:p14="http://schemas.microsoft.com/office/powerpoint/2010/main" val="31212104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a:extLst>
              <a:ext uri="{FF2B5EF4-FFF2-40B4-BE49-F238E27FC236}">
                <a16:creationId xmlns:a16="http://schemas.microsoft.com/office/drawing/2014/main" id="{DE32D3C8-CC89-40F4-A28B-05A6FB48F317}"/>
              </a:ext>
            </a:extLst>
          </p:cNvPr>
          <p:cNvSpPr>
            <a:spLocks noGrp="1" noChangeArrowheads="1"/>
          </p:cNvSpPr>
          <p:nvPr>
            <p:ph type="dt" sz="half" idx="10"/>
          </p:nvPr>
        </p:nvSpPr>
        <p:spPr>
          <a:ln/>
        </p:spPr>
        <p:txBody>
          <a:bodyPr/>
          <a:lstStyle>
            <a:lvl1pPr>
              <a:defRPr/>
            </a:lvl1pPr>
          </a:lstStyle>
          <a:p>
            <a:pPr>
              <a:defRPr/>
            </a:pPr>
            <a:fld id="{ED396520-4EA0-4120-9751-18BA39F97057}" type="datetime1">
              <a:rPr lang="sv-SE" smtClean="0"/>
              <a:t>2021-04-13</a:t>
            </a:fld>
            <a:endParaRPr lang="sv-SE"/>
          </a:p>
        </p:txBody>
      </p:sp>
      <p:sp>
        <p:nvSpPr>
          <p:cNvPr id="8" name="Rectangle 5">
            <a:extLst>
              <a:ext uri="{FF2B5EF4-FFF2-40B4-BE49-F238E27FC236}">
                <a16:creationId xmlns:a16="http://schemas.microsoft.com/office/drawing/2014/main" id="{CB804DC1-35DD-4581-A248-C148E6D6C694}"/>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9" name="Rectangle 6">
            <a:extLst>
              <a:ext uri="{FF2B5EF4-FFF2-40B4-BE49-F238E27FC236}">
                <a16:creationId xmlns:a16="http://schemas.microsoft.com/office/drawing/2014/main" id="{50590B90-C4EB-4E4E-B7CE-5EFE634F8621}"/>
              </a:ext>
            </a:extLst>
          </p:cNvPr>
          <p:cNvSpPr>
            <a:spLocks noGrp="1" noChangeArrowheads="1"/>
          </p:cNvSpPr>
          <p:nvPr>
            <p:ph type="sldNum" sz="quarter" idx="12"/>
          </p:nvPr>
        </p:nvSpPr>
        <p:spPr>
          <a:ln/>
        </p:spPr>
        <p:txBody>
          <a:bodyPr/>
          <a:lstStyle>
            <a:lvl1pPr>
              <a:defRPr/>
            </a:lvl1pPr>
          </a:lstStyle>
          <a:p>
            <a:pPr>
              <a:defRPr/>
            </a:pPr>
            <a:fld id="{A622BA1E-5844-4595-BEE0-944F05FDB3C0}" type="slidenum">
              <a:rPr lang="sv-SE" altLang="sv-SE"/>
              <a:pPr>
                <a:defRPr/>
              </a:pPr>
              <a:t>‹#›</a:t>
            </a:fld>
            <a:endParaRPr lang="sv-SE" altLang="sv-SE"/>
          </a:p>
        </p:txBody>
      </p:sp>
    </p:spTree>
    <p:extLst>
      <p:ext uri="{BB962C8B-B14F-4D97-AF65-F5344CB8AC3E}">
        <p14:creationId xmlns:p14="http://schemas.microsoft.com/office/powerpoint/2010/main" val="5941209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a:extLst>
              <a:ext uri="{FF2B5EF4-FFF2-40B4-BE49-F238E27FC236}">
                <a16:creationId xmlns:a16="http://schemas.microsoft.com/office/drawing/2014/main" id="{FA0209B1-02FE-4ECD-BBC2-FE5925C1BD37}"/>
              </a:ext>
            </a:extLst>
          </p:cNvPr>
          <p:cNvSpPr>
            <a:spLocks noGrp="1" noChangeArrowheads="1"/>
          </p:cNvSpPr>
          <p:nvPr>
            <p:ph type="dt" sz="half" idx="10"/>
          </p:nvPr>
        </p:nvSpPr>
        <p:spPr>
          <a:ln/>
        </p:spPr>
        <p:txBody>
          <a:bodyPr/>
          <a:lstStyle>
            <a:lvl1pPr>
              <a:defRPr/>
            </a:lvl1pPr>
          </a:lstStyle>
          <a:p>
            <a:pPr>
              <a:defRPr/>
            </a:pPr>
            <a:fld id="{309900D5-6E19-4FAC-8013-1A222217D260}" type="datetime1">
              <a:rPr lang="sv-SE" smtClean="0"/>
              <a:t>2021-04-13</a:t>
            </a:fld>
            <a:endParaRPr lang="sv-SE"/>
          </a:p>
        </p:txBody>
      </p:sp>
      <p:sp>
        <p:nvSpPr>
          <p:cNvPr id="4" name="Rectangle 5">
            <a:extLst>
              <a:ext uri="{FF2B5EF4-FFF2-40B4-BE49-F238E27FC236}">
                <a16:creationId xmlns:a16="http://schemas.microsoft.com/office/drawing/2014/main" id="{188F835C-57F7-48DA-B2A3-EA61EE1252CD}"/>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5" name="Rectangle 6">
            <a:extLst>
              <a:ext uri="{FF2B5EF4-FFF2-40B4-BE49-F238E27FC236}">
                <a16:creationId xmlns:a16="http://schemas.microsoft.com/office/drawing/2014/main" id="{34E873F8-82E9-459D-93BC-63C745E57A99}"/>
              </a:ext>
            </a:extLst>
          </p:cNvPr>
          <p:cNvSpPr>
            <a:spLocks noGrp="1" noChangeArrowheads="1"/>
          </p:cNvSpPr>
          <p:nvPr>
            <p:ph type="sldNum" sz="quarter" idx="12"/>
          </p:nvPr>
        </p:nvSpPr>
        <p:spPr>
          <a:ln/>
        </p:spPr>
        <p:txBody>
          <a:bodyPr/>
          <a:lstStyle>
            <a:lvl1pPr>
              <a:defRPr/>
            </a:lvl1pPr>
          </a:lstStyle>
          <a:p>
            <a:pPr>
              <a:defRPr/>
            </a:pPr>
            <a:fld id="{6C902040-F5EF-40F1-943E-1758E0B01BA3}" type="slidenum">
              <a:rPr lang="sv-SE" altLang="sv-SE"/>
              <a:pPr>
                <a:defRPr/>
              </a:pPr>
              <a:t>‹#›</a:t>
            </a:fld>
            <a:endParaRPr lang="sv-SE" altLang="sv-SE"/>
          </a:p>
        </p:txBody>
      </p:sp>
    </p:spTree>
    <p:extLst>
      <p:ext uri="{BB962C8B-B14F-4D97-AF65-F5344CB8AC3E}">
        <p14:creationId xmlns:p14="http://schemas.microsoft.com/office/powerpoint/2010/main" val="41036722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4B5408A-4D01-4259-A03B-E1A896E6BB4E}"/>
              </a:ext>
            </a:extLst>
          </p:cNvPr>
          <p:cNvSpPr>
            <a:spLocks noGrp="1" noChangeArrowheads="1"/>
          </p:cNvSpPr>
          <p:nvPr>
            <p:ph type="dt" sz="half" idx="10"/>
          </p:nvPr>
        </p:nvSpPr>
        <p:spPr>
          <a:ln/>
        </p:spPr>
        <p:txBody>
          <a:bodyPr/>
          <a:lstStyle>
            <a:lvl1pPr>
              <a:defRPr/>
            </a:lvl1pPr>
          </a:lstStyle>
          <a:p>
            <a:pPr>
              <a:defRPr/>
            </a:pPr>
            <a:fld id="{22152FF2-3238-4A27-B6B8-743CE3694052}" type="datetime1">
              <a:rPr lang="sv-SE" smtClean="0"/>
              <a:t>2021-04-13</a:t>
            </a:fld>
            <a:endParaRPr lang="sv-SE"/>
          </a:p>
        </p:txBody>
      </p:sp>
      <p:sp>
        <p:nvSpPr>
          <p:cNvPr id="3" name="Rectangle 5">
            <a:extLst>
              <a:ext uri="{FF2B5EF4-FFF2-40B4-BE49-F238E27FC236}">
                <a16:creationId xmlns:a16="http://schemas.microsoft.com/office/drawing/2014/main" id="{D252E582-7C08-4477-B2E1-3E6F4F0699D3}"/>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4" name="Rectangle 6">
            <a:extLst>
              <a:ext uri="{FF2B5EF4-FFF2-40B4-BE49-F238E27FC236}">
                <a16:creationId xmlns:a16="http://schemas.microsoft.com/office/drawing/2014/main" id="{CA0071FE-904F-4FC6-A238-9A8495838E89}"/>
              </a:ext>
            </a:extLst>
          </p:cNvPr>
          <p:cNvSpPr>
            <a:spLocks noGrp="1" noChangeArrowheads="1"/>
          </p:cNvSpPr>
          <p:nvPr>
            <p:ph type="sldNum" sz="quarter" idx="12"/>
          </p:nvPr>
        </p:nvSpPr>
        <p:spPr>
          <a:ln/>
        </p:spPr>
        <p:txBody>
          <a:bodyPr/>
          <a:lstStyle>
            <a:lvl1pPr>
              <a:defRPr/>
            </a:lvl1pPr>
          </a:lstStyle>
          <a:p>
            <a:pPr>
              <a:defRPr/>
            </a:pPr>
            <a:fld id="{128577BE-7951-4050-8727-4CF96626FA31}" type="slidenum">
              <a:rPr lang="sv-SE" altLang="sv-SE"/>
              <a:pPr>
                <a:defRPr/>
              </a:pPr>
              <a:t>‹#›</a:t>
            </a:fld>
            <a:endParaRPr lang="sv-SE" altLang="sv-SE"/>
          </a:p>
        </p:txBody>
      </p:sp>
    </p:spTree>
    <p:extLst>
      <p:ext uri="{BB962C8B-B14F-4D97-AF65-F5344CB8AC3E}">
        <p14:creationId xmlns:p14="http://schemas.microsoft.com/office/powerpoint/2010/main" val="23781623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7CC0659D-1663-4FB0-B2FD-073438F4FDFC}"/>
              </a:ext>
            </a:extLst>
          </p:cNvPr>
          <p:cNvSpPr>
            <a:spLocks noGrp="1" noChangeArrowheads="1"/>
          </p:cNvSpPr>
          <p:nvPr>
            <p:ph type="dt" sz="half" idx="10"/>
          </p:nvPr>
        </p:nvSpPr>
        <p:spPr>
          <a:ln/>
        </p:spPr>
        <p:txBody>
          <a:bodyPr/>
          <a:lstStyle>
            <a:lvl1pPr>
              <a:defRPr/>
            </a:lvl1pPr>
          </a:lstStyle>
          <a:p>
            <a:pPr>
              <a:defRPr/>
            </a:pPr>
            <a:fld id="{2AE62DBB-756A-4F0C-9E8A-1C278A5A1BFC}" type="datetime1">
              <a:rPr lang="sv-SE" smtClean="0"/>
              <a:t>2021-04-13</a:t>
            </a:fld>
            <a:endParaRPr lang="sv-SE"/>
          </a:p>
        </p:txBody>
      </p:sp>
      <p:sp>
        <p:nvSpPr>
          <p:cNvPr id="6" name="Rectangle 5">
            <a:extLst>
              <a:ext uri="{FF2B5EF4-FFF2-40B4-BE49-F238E27FC236}">
                <a16:creationId xmlns:a16="http://schemas.microsoft.com/office/drawing/2014/main" id="{D70E1FCD-A946-495D-98FE-6E60BFC85D97}"/>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9B105C76-E3F3-4B2B-856C-2CC23DFA58AB}"/>
              </a:ext>
            </a:extLst>
          </p:cNvPr>
          <p:cNvSpPr>
            <a:spLocks noGrp="1" noChangeArrowheads="1"/>
          </p:cNvSpPr>
          <p:nvPr>
            <p:ph type="sldNum" sz="quarter" idx="12"/>
          </p:nvPr>
        </p:nvSpPr>
        <p:spPr>
          <a:ln/>
        </p:spPr>
        <p:txBody>
          <a:bodyPr/>
          <a:lstStyle>
            <a:lvl1pPr>
              <a:defRPr/>
            </a:lvl1pPr>
          </a:lstStyle>
          <a:p>
            <a:pPr>
              <a:defRPr/>
            </a:pPr>
            <a:fld id="{B03C7AC3-C5E6-45B6-A755-3A6C8DD31889}" type="slidenum">
              <a:rPr lang="sv-SE" altLang="sv-SE"/>
              <a:pPr>
                <a:defRPr/>
              </a:pPr>
              <a:t>‹#›</a:t>
            </a:fld>
            <a:endParaRPr lang="sv-SE" altLang="sv-SE"/>
          </a:p>
        </p:txBody>
      </p:sp>
    </p:spTree>
    <p:extLst>
      <p:ext uri="{BB962C8B-B14F-4D97-AF65-F5344CB8AC3E}">
        <p14:creationId xmlns:p14="http://schemas.microsoft.com/office/powerpoint/2010/main" val="3282643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a:extLst>
              <a:ext uri="{FF2B5EF4-FFF2-40B4-BE49-F238E27FC236}">
                <a16:creationId xmlns:a16="http://schemas.microsoft.com/office/drawing/2014/main" id="{B955772B-D270-452E-B284-A026547B36F6}"/>
              </a:ext>
            </a:extLst>
          </p:cNvPr>
          <p:cNvSpPr>
            <a:spLocks noGrp="1" noChangeArrowheads="1"/>
          </p:cNvSpPr>
          <p:nvPr>
            <p:ph type="dt" sz="half" idx="10"/>
          </p:nvPr>
        </p:nvSpPr>
        <p:spPr>
          <a:ln/>
        </p:spPr>
        <p:txBody>
          <a:bodyPr/>
          <a:lstStyle>
            <a:lvl1pPr>
              <a:defRPr/>
            </a:lvl1pPr>
          </a:lstStyle>
          <a:p>
            <a:pPr>
              <a:defRPr/>
            </a:pPr>
            <a:fld id="{ABAC8367-1EFC-45C2-BD28-69A25E0187EA}" type="datetime1">
              <a:rPr lang="sv-SE" smtClean="0"/>
              <a:t>2021-04-13</a:t>
            </a:fld>
            <a:endParaRPr lang="sv-SE"/>
          </a:p>
        </p:txBody>
      </p:sp>
      <p:sp>
        <p:nvSpPr>
          <p:cNvPr id="6" name="Rectangle 5">
            <a:extLst>
              <a:ext uri="{FF2B5EF4-FFF2-40B4-BE49-F238E27FC236}">
                <a16:creationId xmlns:a16="http://schemas.microsoft.com/office/drawing/2014/main" id="{D628A97A-385A-4B56-867B-CB8B08B341B1}"/>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a:extLst>
              <a:ext uri="{FF2B5EF4-FFF2-40B4-BE49-F238E27FC236}">
                <a16:creationId xmlns:a16="http://schemas.microsoft.com/office/drawing/2014/main" id="{E7318505-EBA7-4BC5-8D18-57D835256C71}"/>
              </a:ext>
            </a:extLst>
          </p:cNvPr>
          <p:cNvSpPr>
            <a:spLocks noGrp="1" noChangeArrowheads="1"/>
          </p:cNvSpPr>
          <p:nvPr>
            <p:ph type="sldNum" sz="quarter" idx="12"/>
          </p:nvPr>
        </p:nvSpPr>
        <p:spPr>
          <a:ln/>
        </p:spPr>
        <p:txBody>
          <a:bodyPr/>
          <a:lstStyle>
            <a:lvl1pPr>
              <a:defRPr/>
            </a:lvl1pPr>
          </a:lstStyle>
          <a:p>
            <a:pPr>
              <a:defRPr/>
            </a:pPr>
            <a:fld id="{ED1A89FA-71F8-431C-B3FA-4812DB905754}" type="slidenum">
              <a:rPr lang="sv-SE" altLang="sv-SE"/>
              <a:pPr>
                <a:defRPr/>
              </a:pPr>
              <a:t>‹#›</a:t>
            </a:fld>
            <a:endParaRPr lang="sv-SE" altLang="sv-SE"/>
          </a:p>
        </p:txBody>
      </p:sp>
    </p:spTree>
    <p:extLst>
      <p:ext uri="{BB962C8B-B14F-4D97-AF65-F5344CB8AC3E}">
        <p14:creationId xmlns:p14="http://schemas.microsoft.com/office/powerpoint/2010/main" val="42185668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FA54EAE4-EF16-4041-B25C-1BA76F24C9C5}"/>
              </a:ext>
            </a:extLst>
          </p:cNvPr>
          <p:cNvSpPr>
            <a:spLocks noGrp="1" noChangeArrowheads="1"/>
          </p:cNvSpPr>
          <p:nvPr>
            <p:ph type="dt" sz="half" idx="10"/>
          </p:nvPr>
        </p:nvSpPr>
        <p:spPr>
          <a:ln/>
        </p:spPr>
        <p:txBody>
          <a:bodyPr/>
          <a:lstStyle>
            <a:lvl1pPr>
              <a:defRPr/>
            </a:lvl1pPr>
          </a:lstStyle>
          <a:p>
            <a:pPr>
              <a:defRPr/>
            </a:pPr>
            <a:fld id="{44C924ED-FA7D-4879-AE21-ACE7DA257407}" type="datetime1">
              <a:rPr lang="sv-SE" smtClean="0"/>
              <a:t>2021-04-13</a:t>
            </a:fld>
            <a:endParaRPr lang="sv-SE"/>
          </a:p>
        </p:txBody>
      </p:sp>
      <p:sp>
        <p:nvSpPr>
          <p:cNvPr id="5" name="Rectangle 5">
            <a:extLst>
              <a:ext uri="{FF2B5EF4-FFF2-40B4-BE49-F238E27FC236}">
                <a16:creationId xmlns:a16="http://schemas.microsoft.com/office/drawing/2014/main" id="{007C80C7-0168-4F96-83F0-08ACC477B0CF}"/>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05CAA511-8DB1-44DF-AF11-EB354325371E}"/>
              </a:ext>
            </a:extLst>
          </p:cNvPr>
          <p:cNvSpPr>
            <a:spLocks noGrp="1" noChangeArrowheads="1"/>
          </p:cNvSpPr>
          <p:nvPr>
            <p:ph type="sldNum" sz="quarter" idx="12"/>
          </p:nvPr>
        </p:nvSpPr>
        <p:spPr>
          <a:ln/>
        </p:spPr>
        <p:txBody>
          <a:bodyPr/>
          <a:lstStyle>
            <a:lvl1pPr>
              <a:defRPr/>
            </a:lvl1pPr>
          </a:lstStyle>
          <a:p>
            <a:pPr>
              <a:defRPr/>
            </a:pPr>
            <a:fld id="{D4377ACC-DD76-4E64-8A3A-7B43F9A6F19F}" type="slidenum">
              <a:rPr lang="sv-SE" altLang="sv-SE"/>
              <a:pPr>
                <a:defRPr/>
              </a:pPr>
              <a:t>‹#›</a:t>
            </a:fld>
            <a:endParaRPr lang="sv-SE" altLang="sv-SE"/>
          </a:p>
        </p:txBody>
      </p:sp>
    </p:spTree>
    <p:extLst>
      <p:ext uri="{BB962C8B-B14F-4D97-AF65-F5344CB8AC3E}">
        <p14:creationId xmlns:p14="http://schemas.microsoft.com/office/powerpoint/2010/main" val="41199644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5927725" y="1943100"/>
            <a:ext cx="1711325" cy="407828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790575" y="1943100"/>
            <a:ext cx="4984750" cy="407828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22D26043-6AB9-44AA-A3D4-A380165778EF}"/>
              </a:ext>
            </a:extLst>
          </p:cNvPr>
          <p:cNvSpPr>
            <a:spLocks noGrp="1" noChangeArrowheads="1"/>
          </p:cNvSpPr>
          <p:nvPr>
            <p:ph type="dt" sz="half" idx="10"/>
          </p:nvPr>
        </p:nvSpPr>
        <p:spPr>
          <a:ln/>
        </p:spPr>
        <p:txBody>
          <a:bodyPr/>
          <a:lstStyle>
            <a:lvl1pPr>
              <a:defRPr/>
            </a:lvl1pPr>
          </a:lstStyle>
          <a:p>
            <a:pPr>
              <a:defRPr/>
            </a:pPr>
            <a:fld id="{33C9BF04-0A60-41E3-8822-45DD21A859E5}" type="datetime1">
              <a:rPr lang="sv-SE" smtClean="0"/>
              <a:t>2021-04-13</a:t>
            </a:fld>
            <a:endParaRPr lang="sv-SE"/>
          </a:p>
        </p:txBody>
      </p:sp>
      <p:sp>
        <p:nvSpPr>
          <p:cNvPr id="5" name="Rectangle 5">
            <a:extLst>
              <a:ext uri="{FF2B5EF4-FFF2-40B4-BE49-F238E27FC236}">
                <a16:creationId xmlns:a16="http://schemas.microsoft.com/office/drawing/2014/main" id="{BEC34C1A-372E-44CD-BE7E-3F3B4DFE6002}"/>
              </a:ext>
            </a:extLst>
          </p:cNvPr>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a:extLst>
              <a:ext uri="{FF2B5EF4-FFF2-40B4-BE49-F238E27FC236}">
                <a16:creationId xmlns:a16="http://schemas.microsoft.com/office/drawing/2014/main" id="{E68AD880-DADA-449A-A9B7-40C3759A2146}"/>
              </a:ext>
            </a:extLst>
          </p:cNvPr>
          <p:cNvSpPr>
            <a:spLocks noGrp="1" noChangeArrowheads="1"/>
          </p:cNvSpPr>
          <p:nvPr>
            <p:ph type="sldNum" sz="quarter" idx="12"/>
          </p:nvPr>
        </p:nvSpPr>
        <p:spPr>
          <a:ln/>
        </p:spPr>
        <p:txBody>
          <a:bodyPr/>
          <a:lstStyle>
            <a:lvl1pPr>
              <a:defRPr/>
            </a:lvl1pPr>
          </a:lstStyle>
          <a:p>
            <a:pPr>
              <a:defRPr/>
            </a:pPr>
            <a:fld id="{96976125-7020-4496-9C59-462AC2F424AE}" type="slidenum">
              <a:rPr lang="sv-SE" altLang="sv-SE"/>
              <a:pPr>
                <a:defRPr/>
              </a:pPr>
              <a:t>‹#›</a:t>
            </a:fld>
            <a:endParaRPr lang="sv-SE" altLang="sv-SE"/>
          </a:p>
        </p:txBody>
      </p:sp>
    </p:spTree>
    <p:extLst>
      <p:ext uri="{BB962C8B-B14F-4D97-AF65-F5344CB8AC3E}">
        <p14:creationId xmlns:p14="http://schemas.microsoft.com/office/powerpoint/2010/main" val="11180742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2" name="Platshållare för sidfot 7">
            <a:extLst>
              <a:ext uri="{FF2B5EF4-FFF2-40B4-BE49-F238E27FC236}">
                <a16:creationId xmlns:a16="http://schemas.microsoft.com/office/drawing/2014/main" id="{1852679D-E0F8-4AA9-9963-300A87AC3CB6}"/>
              </a:ext>
            </a:extLst>
          </p:cNvPr>
          <p:cNvSpPr>
            <a:spLocks noGrp="1"/>
          </p:cNvSpPr>
          <p:nvPr>
            <p:ph type="ftr" sz="quarter" idx="10"/>
          </p:nvPr>
        </p:nvSpPr>
        <p:spPr>
          <a:xfrm>
            <a:off x="323850" y="6381750"/>
            <a:ext cx="4492625" cy="301625"/>
          </a:xfrm>
        </p:spPr>
        <p:txBody>
          <a:bodyPr/>
          <a:lstStyle>
            <a:lvl1pPr algn="l">
              <a:defRPr sz="1100" b="1">
                <a:latin typeface="Calibri" panose="020F0502020204030204" pitchFamily="34" charset="0"/>
              </a:defRPr>
            </a:lvl1pPr>
          </a:lstStyle>
          <a:p>
            <a:pPr>
              <a:defRPr/>
            </a:pPr>
            <a:r>
              <a:rPr lang="sv-SE"/>
              <a:t>Ekonomiinformation 14 april 2021</a:t>
            </a:r>
            <a:endParaRPr lang="sv-SE" dirty="0"/>
          </a:p>
        </p:txBody>
      </p:sp>
    </p:spTree>
    <p:extLst>
      <p:ext uri="{BB962C8B-B14F-4D97-AF65-F5344CB8AC3E}">
        <p14:creationId xmlns:p14="http://schemas.microsoft.com/office/powerpoint/2010/main" val="255285542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4" name="Picture 9" descr="SU_PPT_olivkvist">
            <a:extLst>
              <a:ext uri="{FF2B5EF4-FFF2-40B4-BE49-F238E27FC236}">
                <a16:creationId xmlns:a16="http://schemas.microsoft.com/office/drawing/2014/main" id="{D4F1EFBD-A246-415B-BD98-E4C100744D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1746"/>
          <a:stretch>
            <a:fillRect/>
          </a:stretch>
        </p:blipFill>
        <p:spPr bwMode="auto">
          <a:xfrm>
            <a:off x="1588" y="317500"/>
            <a:ext cx="6881812" cy="654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ubrik 1"/>
          <p:cNvSpPr>
            <a:spLocks noGrp="1"/>
          </p:cNvSpPr>
          <p:nvPr>
            <p:ph type="ctrTitle"/>
          </p:nvPr>
        </p:nvSpPr>
        <p:spPr>
          <a:xfrm>
            <a:off x="1008000" y="2437200"/>
            <a:ext cx="6631200" cy="1425600"/>
          </a:xfrm>
        </p:spPr>
        <p:txBody>
          <a:bodyPr lIns="72000" tIns="36000" rIns="72000" bIns="36000" anchor="ctr">
            <a:normAutofit/>
          </a:bodyPr>
          <a:lstStyle>
            <a:lvl1pPr algn="l">
              <a:defRPr sz="4400" b="0">
                <a:latin typeface="Verdana" pitchFamily="34" charset="0"/>
                <a:ea typeface="Verdana" pitchFamily="34" charset="0"/>
                <a:cs typeface="Verdana" pitchFamily="34" charset="0"/>
              </a:defRPr>
            </a:lvl1pPr>
          </a:lstStyle>
          <a:p>
            <a:r>
              <a:rPr lang="sv-SE" dirty="0"/>
              <a:t>Klicka här för att ändra format</a:t>
            </a:r>
          </a:p>
        </p:txBody>
      </p:sp>
      <p:sp>
        <p:nvSpPr>
          <p:cNvPr id="3" name="Underrubrik 2"/>
          <p:cNvSpPr>
            <a:spLocks noGrp="1"/>
          </p:cNvSpPr>
          <p:nvPr>
            <p:ph type="subTitle" idx="1"/>
          </p:nvPr>
        </p:nvSpPr>
        <p:spPr>
          <a:xfrm>
            <a:off x="1008000" y="3859200"/>
            <a:ext cx="6631200" cy="1166400"/>
          </a:xfr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Klicka här för att ändra format på underrubrik i bakgrunden</a:t>
            </a:r>
          </a:p>
        </p:txBody>
      </p:sp>
      <p:sp>
        <p:nvSpPr>
          <p:cNvPr id="5" name="Platshållare för datum 3">
            <a:extLst>
              <a:ext uri="{FF2B5EF4-FFF2-40B4-BE49-F238E27FC236}">
                <a16:creationId xmlns:a16="http://schemas.microsoft.com/office/drawing/2014/main" id="{D54951B3-99E5-4E00-81BA-B188A55E3525}"/>
              </a:ext>
            </a:extLst>
          </p:cNvPr>
          <p:cNvSpPr>
            <a:spLocks noGrp="1"/>
          </p:cNvSpPr>
          <p:nvPr>
            <p:ph type="dt" sz="half" idx="10"/>
          </p:nvPr>
        </p:nvSpPr>
        <p:spPr/>
        <p:txBody>
          <a:bodyPr/>
          <a:lstStyle>
            <a:lvl1pPr>
              <a:defRPr smtClean="0"/>
            </a:lvl1pPr>
          </a:lstStyle>
          <a:p>
            <a:pPr>
              <a:defRPr/>
            </a:pPr>
            <a:fld id="{3EFDEDF3-2EA3-4A75-968E-7A4323E4EBF4}" type="datetime1">
              <a:rPr lang="sv-SE" smtClean="0"/>
              <a:t>2021-04-13</a:t>
            </a:fld>
            <a:endParaRPr lang="sv-SE"/>
          </a:p>
        </p:txBody>
      </p:sp>
      <p:sp>
        <p:nvSpPr>
          <p:cNvPr id="6" name="Platshållare för sidfot 4">
            <a:extLst>
              <a:ext uri="{FF2B5EF4-FFF2-40B4-BE49-F238E27FC236}">
                <a16:creationId xmlns:a16="http://schemas.microsoft.com/office/drawing/2014/main" id="{EE3A2E19-1F64-43B7-AE17-0973F17DFA67}"/>
              </a:ext>
            </a:extLst>
          </p:cNvPr>
          <p:cNvSpPr>
            <a:spLocks noGrp="1"/>
          </p:cNvSpPr>
          <p:nvPr>
            <p:ph type="ftr" sz="quarter" idx="11"/>
          </p:nvPr>
        </p:nvSpPr>
        <p:spPr>
          <a:xfrm>
            <a:off x="1936750" y="6153150"/>
            <a:ext cx="4492625" cy="279400"/>
          </a:xfrm>
        </p:spPr>
        <p:txBody>
          <a:bodyPr/>
          <a:lstStyle>
            <a:lvl1pPr>
              <a:defRPr/>
            </a:lvl1pPr>
          </a:lstStyle>
          <a:p>
            <a:pPr>
              <a:defRPr/>
            </a:pPr>
            <a:r>
              <a:rPr lang="sv-SE"/>
              <a:t>Ekonomiinformation 14 april 2021</a:t>
            </a:r>
          </a:p>
        </p:txBody>
      </p:sp>
      <p:sp>
        <p:nvSpPr>
          <p:cNvPr id="7" name="Platshållare för bildnummer 5">
            <a:extLst>
              <a:ext uri="{FF2B5EF4-FFF2-40B4-BE49-F238E27FC236}">
                <a16:creationId xmlns:a16="http://schemas.microsoft.com/office/drawing/2014/main" id="{B0643BEF-8104-4261-9364-154946653535}"/>
              </a:ext>
            </a:extLst>
          </p:cNvPr>
          <p:cNvSpPr>
            <a:spLocks noGrp="1"/>
          </p:cNvSpPr>
          <p:nvPr>
            <p:ph type="sldNum" sz="quarter" idx="12"/>
          </p:nvPr>
        </p:nvSpPr>
        <p:spPr/>
        <p:txBody>
          <a:bodyPr/>
          <a:lstStyle>
            <a:lvl1pPr>
              <a:defRPr/>
            </a:lvl1pPr>
          </a:lstStyle>
          <a:p>
            <a:pPr>
              <a:defRPr/>
            </a:pPr>
            <a:fld id="{7EAC5CE4-072E-4B64-8698-953F358933C0}" type="slidenum">
              <a:rPr lang="sv-SE"/>
              <a:pPr>
                <a:defRPr/>
              </a:pPr>
              <a:t>‹#›</a:t>
            </a:fld>
            <a:endParaRPr lang="sv-SE"/>
          </a:p>
        </p:txBody>
      </p:sp>
    </p:spTree>
    <p:extLst>
      <p:ext uri="{BB962C8B-B14F-4D97-AF65-F5344CB8AC3E}">
        <p14:creationId xmlns:p14="http://schemas.microsoft.com/office/powerpoint/2010/main" val="3082084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97DF8A80-0C7E-4775-8BD9-60F0FEE3B3CD}"/>
              </a:ext>
            </a:extLst>
          </p:cNvPr>
          <p:cNvSpPr>
            <a:spLocks noGrp="1"/>
          </p:cNvSpPr>
          <p:nvPr>
            <p:ph type="dt" sz="half" idx="10"/>
          </p:nvPr>
        </p:nvSpPr>
        <p:spPr/>
        <p:txBody>
          <a:bodyPr/>
          <a:lstStyle>
            <a:lvl1pPr>
              <a:defRPr/>
            </a:lvl1pPr>
          </a:lstStyle>
          <a:p>
            <a:pPr>
              <a:defRPr/>
            </a:pPr>
            <a:fld id="{7602C72E-5773-4618-A643-C95A9DCD252F}" type="datetime1">
              <a:rPr lang="sv-SE" smtClean="0"/>
              <a:t>2021-04-13</a:t>
            </a:fld>
            <a:endParaRPr lang="sv-SE" dirty="0"/>
          </a:p>
        </p:txBody>
      </p:sp>
      <p:sp>
        <p:nvSpPr>
          <p:cNvPr id="5" name="Platshållare för sidfot 4">
            <a:extLst>
              <a:ext uri="{FF2B5EF4-FFF2-40B4-BE49-F238E27FC236}">
                <a16:creationId xmlns:a16="http://schemas.microsoft.com/office/drawing/2014/main" id="{0CE98CD3-F62B-4A2B-88DC-015389C9ADFD}"/>
              </a:ext>
            </a:extLst>
          </p:cNvPr>
          <p:cNvSpPr>
            <a:spLocks noGrp="1"/>
          </p:cNvSpPr>
          <p:nvPr>
            <p:ph type="ftr" sz="quarter" idx="11"/>
          </p:nvPr>
        </p:nvSpPr>
        <p:spPr/>
        <p:txBody>
          <a:bodyPr/>
          <a:lstStyle>
            <a:lvl1pPr>
              <a:defRPr/>
            </a:lvl1pPr>
          </a:lstStyle>
          <a:p>
            <a:pPr>
              <a:defRPr/>
            </a:pPr>
            <a:r>
              <a:rPr lang="sv-SE"/>
              <a:t>Ekonomiinformation 14 april 2021</a:t>
            </a:r>
          </a:p>
        </p:txBody>
      </p:sp>
      <p:sp>
        <p:nvSpPr>
          <p:cNvPr id="6" name="Platshållare för bildnummer 5">
            <a:extLst>
              <a:ext uri="{FF2B5EF4-FFF2-40B4-BE49-F238E27FC236}">
                <a16:creationId xmlns:a16="http://schemas.microsoft.com/office/drawing/2014/main" id="{C9469C43-2623-4603-9CF8-263DEB49F0B7}"/>
              </a:ext>
            </a:extLst>
          </p:cNvPr>
          <p:cNvSpPr>
            <a:spLocks noGrp="1"/>
          </p:cNvSpPr>
          <p:nvPr>
            <p:ph type="sldNum" sz="quarter" idx="12"/>
          </p:nvPr>
        </p:nvSpPr>
        <p:spPr/>
        <p:txBody>
          <a:bodyPr/>
          <a:lstStyle>
            <a:lvl1pPr>
              <a:defRPr/>
            </a:lvl1pPr>
          </a:lstStyle>
          <a:p>
            <a:pPr>
              <a:defRPr/>
            </a:pPr>
            <a:fld id="{4FFEEDBD-0EA3-416C-9044-F3C3DABCC6E5}" type="slidenum">
              <a:rPr lang="sv-SE"/>
              <a:pPr>
                <a:defRPr/>
              </a:pPr>
              <a:t>‹#›</a:t>
            </a:fld>
            <a:endParaRPr lang="sv-SE" dirty="0"/>
          </a:p>
        </p:txBody>
      </p:sp>
    </p:spTree>
    <p:extLst>
      <p:ext uri="{BB962C8B-B14F-4D97-AF65-F5344CB8AC3E}">
        <p14:creationId xmlns:p14="http://schemas.microsoft.com/office/powerpoint/2010/main" val="253767933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p>
        </p:txBody>
      </p:sp>
      <p:sp>
        <p:nvSpPr>
          <p:cNvPr id="3" name="Platshållare för innehåll 2"/>
          <p:cNvSpPr>
            <a:spLocks noGrp="1"/>
          </p:cNvSpPr>
          <p:nvPr>
            <p:ph sz="half" idx="1"/>
          </p:nvPr>
        </p:nvSpPr>
        <p:spPr>
          <a:xfrm>
            <a:off x="792000" y="2808000"/>
            <a:ext cx="3348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p:cNvSpPr>
            <a:spLocks noGrp="1"/>
          </p:cNvSpPr>
          <p:nvPr>
            <p:ph sz="half" idx="2"/>
          </p:nvPr>
        </p:nvSpPr>
        <p:spPr>
          <a:xfrm>
            <a:off x="4291200" y="2808000"/>
            <a:ext cx="3348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datum 3">
            <a:extLst>
              <a:ext uri="{FF2B5EF4-FFF2-40B4-BE49-F238E27FC236}">
                <a16:creationId xmlns:a16="http://schemas.microsoft.com/office/drawing/2014/main" id="{81CB13CD-5020-40E1-8CD1-67DF1FECD2C8}"/>
              </a:ext>
            </a:extLst>
          </p:cNvPr>
          <p:cNvSpPr>
            <a:spLocks noGrp="1"/>
          </p:cNvSpPr>
          <p:nvPr>
            <p:ph type="dt" sz="half" idx="10"/>
          </p:nvPr>
        </p:nvSpPr>
        <p:spPr/>
        <p:txBody>
          <a:bodyPr/>
          <a:lstStyle>
            <a:lvl1pPr>
              <a:defRPr/>
            </a:lvl1pPr>
          </a:lstStyle>
          <a:p>
            <a:pPr>
              <a:defRPr/>
            </a:pPr>
            <a:fld id="{545A204C-AA0A-4034-98EC-F79EBCEB1AE8}" type="datetime1">
              <a:rPr lang="sv-SE" smtClean="0"/>
              <a:t>2021-04-13</a:t>
            </a:fld>
            <a:endParaRPr lang="sv-SE" dirty="0"/>
          </a:p>
        </p:txBody>
      </p:sp>
      <p:sp>
        <p:nvSpPr>
          <p:cNvPr id="6" name="Platshållare för sidfot 4">
            <a:extLst>
              <a:ext uri="{FF2B5EF4-FFF2-40B4-BE49-F238E27FC236}">
                <a16:creationId xmlns:a16="http://schemas.microsoft.com/office/drawing/2014/main" id="{3EFD9C5E-A6F2-4784-8745-44BB2BEE6CB8}"/>
              </a:ext>
            </a:extLst>
          </p:cNvPr>
          <p:cNvSpPr>
            <a:spLocks noGrp="1"/>
          </p:cNvSpPr>
          <p:nvPr>
            <p:ph type="ftr" sz="quarter" idx="11"/>
          </p:nvPr>
        </p:nvSpPr>
        <p:spPr/>
        <p:txBody>
          <a:bodyPr/>
          <a:lstStyle>
            <a:lvl1pPr>
              <a:defRPr/>
            </a:lvl1pPr>
          </a:lstStyle>
          <a:p>
            <a:pPr>
              <a:defRPr/>
            </a:pPr>
            <a:r>
              <a:rPr lang="sv-SE"/>
              <a:t>Ekonomiinformation 14 april 2021</a:t>
            </a:r>
          </a:p>
        </p:txBody>
      </p:sp>
      <p:sp>
        <p:nvSpPr>
          <p:cNvPr id="7" name="Platshållare för bildnummer 5">
            <a:extLst>
              <a:ext uri="{FF2B5EF4-FFF2-40B4-BE49-F238E27FC236}">
                <a16:creationId xmlns:a16="http://schemas.microsoft.com/office/drawing/2014/main" id="{D2DF7999-7C1E-4BDA-908C-E536B7D9EFA9}"/>
              </a:ext>
            </a:extLst>
          </p:cNvPr>
          <p:cNvSpPr>
            <a:spLocks noGrp="1"/>
          </p:cNvSpPr>
          <p:nvPr>
            <p:ph type="sldNum" sz="quarter" idx="12"/>
          </p:nvPr>
        </p:nvSpPr>
        <p:spPr/>
        <p:txBody>
          <a:bodyPr/>
          <a:lstStyle>
            <a:lvl1pPr>
              <a:defRPr/>
            </a:lvl1pPr>
          </a:lstStyle>
          <a:p>
            <a:pPr>
              <a:defRPr/>
            </a:pPr>
            <a:fld id="{629C2E0D-AD8E-4101-8E77-CF96CC453BC7}" type="slidenum">
              <a:rPr lang="sv-SE"/>
              <a:pPr>
                <a:defRPr/>
              </a:pPr>
              <a:t>‹#›</a:t>
            </a:fld>
            <a:endParaRPr lang="sv-SE" dirty="0"/>
          </a:p>
        </p:txBody>
      </p:sp>
    </p:spTree>
    <p:extLst>
      <p:ext uri="{BB962C8B-B14F-4D97-AF65-F5344CB8AC3E}">
        <p14:creationId xmlns:p14="http://schemas.microsoft.com/office/powerpoint/2010/main" val="31708279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4E1517F8-6F9A-4DCC-BB63-3891BA101CCD}"/>
              </a:ext>
            </a:extLst>
          </p:cNvPr>
          <p:cNvSpPr>
            <a:spLocks noGrp="1"/>
          </p:cNvSpPr>
          <p:nvPr>
            <p:ph type="dt" sz="half" idx="10"/>
          </p:nvPr>
        </p:nvSpPr>
        <p:spPr/>
        <p:txBody>
          <a:bodyPr/>
          <a:lstStyle>
            <a:lvl1pPr>
              <a:defRPr/>
            </a:lvl1pPr>
          </a:lstStyle>
          <a:p>
            <a:pPr>
              <a:defRPr/>
            </a:pPr>
            <a:fld id="{FA529C46-8E32-4907-B8BD-ED246C2D6556}" type="datetime1">
              <a:rPr lang="sv-SE" smtClean="0"/>
              <a:t>2021-04-13</a:t>
            </a:fld>
            <a:endParaRPr lang="sv-SE" dirty="0"/>
          </a:p>
        </p:txBody>
      </p:sp>
      <p:sp>
        <p:nvSpPr>
          <p:cNvPr id="5" name="Platshållare för sidfot 4">
            <a:extLst>
              <a:ext uri="{FF2B5EF4-FFF2-40B4-BE49-F238E27FC236}">
                <a16:creationId xmlns:a16="http://schemas.microsoft.com/office/drawing/2014/main" id="{DE3F6C48-3A22-478E-A398-2AD5A2028C39}"/>
              </a:ext>
            </a:extLst>
          </p:cNvPr>
          <p:cNvSpPr>
            <a:spLocks noGrp="1"/>
          </p:cNvSpPr>
          <p:nvPr>
            <p:ph type="ftr" sz="quarter" idx="11"/>
          </p:nvPr>
        </p:nvSpPr>
        <p:spPr/>
        <p:txBody>
          <a:bodyPr/>
          <a:lstStyle>
            <a:lvl1pPr>
              <a:defRPr/>
            </a:lvl1pPr>
          </a:lstStyle>
          <a:p>
            <a:pPr>
              <a:defRPr/>
            </a:pPr>
            <a:r>
              <a:rPr lang="sv-SE"/>
              <a:t>Ekonomiinformation 14 april 2021</a:t>
            </a:r>
          </a:p>
        </p:txBody>
      </p:sp>
      <p:sp>
        <p:nvSpPr>
          <p:cNvPr id="6" name="Platshållare för bildnummer 5">
            <a:extLst>
              <a:ext uri="{FF2B5EF4-FFF2-40B4-BE49-F238E27FC236}">
                <a16:creationId xmlns:a16="http://schemas.microsoft.com/office/drawing/2014/main" id="{91A69E32-0DB9-4E6E-8755-8CF8DF96CCE0}"/>
              </a:ext>
            </a:extLst>
          </p:cNvPr>
          <p:cNvSpPr>
            <a:spLocks noGrp="1"/>
          </p:cNvSpPr>
          <p:nvPr>
            <p:ph type="sldNum" sz="quarter" idx="12"/>
          </p:nvPr>
        </p:nvSpPr>
        <p:spPr/>
        <p:txBody>
          <a:bodyPr/>
          <a:lstStyle>
            <a:lvl1pPr>
              <a:defRPr/>
            </a:lvl1pPr>
          </a:lstStyle>
          <a:p>
            <a:pPr>
              <a:defRPr/>
            </a:pPr>
            <a:fld id="{79AE832B-979D-40F2-B934-5D823C16741B}" type="slidenum">
              <a:rPr lang="sv-SE"/>
              <a:pPr>
                <a:defRPr/>
              </a:pPr>
              <a:t>‹#›</a:t>
            </a:fld>
            <a:endParaRPr lang="sv-SE" dirty="0"/>
          </a:p>
        </p:txBody>
      </p:sp>
    </p:spTree>
    <p:extLst>
      <p:ext uri="{BB962C8B-B14F-4D97-AF65-F5344CB8AC3E}">
        <p14:creationId xmlns:p14="http://schemas.microsoft.com/office/powerpoint/2010/main" val="406282741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p:spPr>
        <p:txBody>
          <a:bodyPr/>
          <a:lstStyle>
            <a:lvl1pPr>
              <a:defRPr/>
            </a:lvl1pPr>
          </a:lstStyle>
          <a:p>
            <a:r>
              <a:rPr lang="sv-SE" dirty="0"/>
              <a:t>Klicka här för att ändra format</a:t>
            </a:r>
          </a:p>
        </p:txBody>
      </p:sp>
      <p:sp>
        <p:nvSpPr>
          <p:cNvPr id="4" name="Platshållare för innehåll 3"/>
          <p:cNvSpPr>
            <a:spLocks noGrp="1"/>
          </p:cNvSpPr>
          <p:nvPr>
            <p:ph sz="half" idx="2"/>
          </p:nvPr>
        </p:nvSpPr>
        <p:spPr>
          <a:xfrm>
            <a:off x="792000" y="2808000"/>
            <a:ext cx="4690800" cy="3214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fem13,</a:t>
            </a:r>
          </a:p>
        </p:txBody>
      </p:sp>
      <p:sp>
        <p:nvSpPr>
          <p:cNvPr id="6" name="Platshållare för innehåll 5"/>
          <p:cNvSpPr>
            <a:spLocks noGrp="1"/>
          </p:cNvSpPr>
          <p:nvPr>
            <p:ph sz="quarter" idx="4"/>
          </p:nvPr>
        </p:nvSpPr>
        <p:spPr>
          <a:xfrm>
            <a:off x="5619600" y="1962000"/>
            <a:ext cx="3060000" cy="4060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datum 3">
            <a:extLst>
              <a:ext uri="{FF2B5EF4-FFF2-40B4-BE49-F238E27FC236}">
                <a16:creationId xmlns:a16="http://schemas.microsoft.com/office/drawing/2014/main" id="{8DEF2310-F419-45DA-98F5-A41DDC194AB9}"/>
              </a:ext>
            </a:extLst>
          </p:cNvPr>
          <p:cNvSpPr>
            <a:spLocks noGrp="1"/>
          </p:cNvSpPr>
          <p:nvPr>
            <p:ph type="dt" sz="half" idx="10"/>
          </p:nvPr>
        </p:nvSpPr>
        <p:spPr/>
        <p:txBody>
          <a:bodyPr/>
          <a:lstStyle>
            <a:lvl1pPr>
              <a:defRPr/>
            </a:lvl1pPr>
          </a:lstStyle>
          <a:p>
            <a:pPr>
              <a:defRPr/>
            </a:pPr>
            <a:fld id="{CA002F31-552B-420F-B84F-289EB77979F8}" type="datetime1">
              <a:rPr lang="sv-SE" smtClean="0"/>
              <a:t>2021-04-13</a:t>
            </a:fld>
            <a:endParaRPr lang="sv-SE" dirty="0"/>
          </a:p>
        </p:txBody>
      </p:sp>
      <p:sp>
        <p:nvSpPr>
          <p:cNvPr id="7" name="Platshållare för sidfot 4">
            <a:extLst>
              <a:ext uri="{FF2B5EF4-FFF2-40B4-BE49-F238E27FC236}">
                <a16:creationId xmlns:a16="http://schemas.microsoft.com/office/drawing/2014/main" id="{E9737AA5-E18C-4E23-98ED-AD493073EE59}"/>
              </a:ext>
            </a:extLst>
          </p:cNvPr>
          <p:cNvSpPr>
            <a:spLocks noGrp="1"/>
          </p:cNvSpPr>
          <p:nvPr>
            <p:ph type="ftr" sz="quarter" idx="11"/>
          </p:nvPr>
        </p:nvSpPr>
        <p:spPr/>
        <p:txBody>
          <a:bodyPr/>
          <a:lstStyle>
            <a:lvl1pPr>
              <a:defRPr/>
            </a:lvl1pPr>
          </a:lstStyle>
          <a:p>
            <a:pPr>
              <a:defRPr/>
            </a:pPr>
            <a:r>
              <a:rPr lang="sv-SE"/>
              <a:t>Ekonomiinformation 14 april 2021</a:t>
            </a:r>
          </a:p>
        </p:txBody>
      </p:sp>
      <p:sp>
        <p:nvSpPr>
          <p:cNvPr id="8" name="Platshållare för bildnummer 5">
            <a:extLst>
              <a:ext uri="{FF2B5EF4-FFF2-40B4-BE49-F238E27FC236}">
                <a16:creationId xmlns:a16="http://schemas.microsoft.com/office/drawing/2014/main" id="{E2D8BF62-A680-452F-9946-7142DA2AC0EE}"/>
              </a:ext>
            </a:extLst>
          </p:cNvPr>
          <p:cNvSpPr>
            <a:spLocks noGrp="1"/>
          </p:cNvSpPr>
          <p:nvPr>
            <p:ph type="sldNum" sz="quarter" idx="12"/>
          </p:nvPr>
        </p:nvSpPr>
        <p:spPr/>
        <p:txBody>
          <a:bodyPr/>
          <a:lstStyle>
            <a:lvl1pPr>
              <a:defRPr/>
            </a:lvl1pPr>
          </a:lstStyle>
          <a:p>
            <a:pPr>
              <a:defRPr/>
            </a:pPr>
            <a:fld id="{131F5F74-0D72-4D52-8869-0D8FA0E5AB90}" type="slidenum">
              <a:rPr lang="sv-SE"/>
              <a:pPr>
                <a:defRPr/>
              </a:pPr>
              <a:t>‹#›</a:t>
            </a:fld>
            <a:endParaRPr lang="sv-SE" dirty="0"/>
          </a:p>
        </p:txBody>
      </p:sp>
    </p:spTree>
    <p:extLst>
      <p:ext uri="{BB962C8B-B14F-4D97-AF65-F5344CB8AC3E}">
        <p14:creationId xmlns:p14="http://schemas.microsoft.com/office/powerpoint/2010/main" val="34831580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CACD35CA-9DE2-4B83-9BEA-0420E10DA2DC}"/>
              </a:ext>
            </a:extLst>
          </p:cNvPr>
          <p:cNvSpPr>
            <a:spLocks noGrp="1"/>
          </p:cNvSpPr>
          <p:nvPr>
            <p:ph type="dt" sz="half" idx="10"/>
          </p:nvPr>
        </p:nvSpPr>
        <p:spPr/>
        <p:txBody>
          <a:bodyPr/>
          <a:lstStyle>
            <a:lvl1pPr>
              <a:defRPr/>
            </a:lvl1pPr>
          </a:lstStyle>
          <a:p>
            <a:pPr>
              <a:defRPr/>
            </a:pPr>
            <a:fld id="{7528C1BA-BD6E-45A9-A8D8-B34A22600E68}" type="datetime1">
              <a:rPr lang="sv-SE" smtClean="0"/>
              <a:t>2021-04-13</a:t>
            </a:fld>
            <a:endParaRPr lang="sv-SE" dirty="0"/>
          </a:p>
        </p:txBody>
      </p:sp>
      <p:sp>
        <p:nvSpPr>
          <p:cNvPr id="5" name="Platshållare för sidfot 4">
            <a:extLst>
              <a:ext uri="{FF2B5EF4-FFF2-40B4-BE49-F238E27FC236}">
                <a16:creationId xmlns:a16="http://schemas.microsoft.com/office/drawing/2014/main" id="{E10971D0-F7BD-4C33-ABDD-03616924F82D}"/>
              </a:ext>
            </a:extLst>
          </p:cNvPr>
          <p:cNvSpPr>
            <a:spLocks noGrp="1"/>
          </p:cNvSpPr>
          <p:nvPr>
            <p:ph type="ftr" sz="quarter" idx="11"/>
          </p:nvPr>
        </p:nvSpPr>
        <p:spPr/>
        <p:txBody>
          <a:bodyPr/>
          <a:lstStyle>
            <a:lvl1pPr>
              <a:defRPr/>
            </a:lvl1pPr>
          </a:lstStyle>
          <a:p>
            <a:pPr>
              <a:defRPr/>
            </a:pPr>
            <a:r>
              <a:rPr lang="sv-SE"/>
              <a:t>Ekonomiinformation 14 april 2021</a:t>
            </a:r>
          </a:p>
        </p:txBody>
      </p:sp>
      <p:sp>
        <p:nvSpPr>
          <p:cNvPr id="6" name="Platshållare för bildnummer 5">
            <a:extLst>
              <a:ext uri="{FF2B5EF4-FFF2-40B4-BE49-F238E27FC236}">
                <a16:creationId xmlns:a16="http://schemas.microsoft.com/office/drawing/2014/main" id="{F0704D21-9C33-45CC-85F7-24D4A0631F7E}"/>
              </a:ext>
            </a:extLst>
          </p:cNvPr>
          <p:cNvSpPr>
            <a:spLocks noGrp="1"/>
          </p:cNvSpPr>
          <p:nvPr>
            <p:ph type="sldNum" sz="quarter" idx="12"/>
          </p:nvPr>
        </p:nvSpPr>
        <p:spPr/>
        <p:txBody>
          <a:bodyPr/>
          <a:lstStyle>
            <a:lvl1pPr>
              <a:defRPr/>
            </a:lvl1pPr>
          </a:lstStyle>
          <a:p>
            <a:pPr>
              <a:defRPr/>
            </a:pPr>
            <a:fld id="{96D454FD-BBFC-4076-8B04-FB24CB00CEB3}" type="slidenum">
              <a:rPr lang="sv-SE"/>
              <a:pPr>
                <a:defRPr/>
              </a:pPr>
              <a:t>‹#›</a:t>
            </a:fld>
            <a:endParaRPr lang="sv-SE" dirty="0"/>
          </a:p>
        </p:txBody>
      </p:sp>
    </p:spTree>
    <p:extLst>
      <p:ext uri="{BB962C8B-B14F-4D97-AF65-F5344CB8AC3E}">
        <p14:creationId xmlns:p14="http://schemas.microsoft.com/office/powerpoint/2010/main" val="32393392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3">
            <a:extLst>
              <a:ext uri="{FF2B5EF4-FFF2-40B4-BE49-F238E27FC236}">
                <a16:creationId xmlns:a16="http://schemas.microsoft.com/office/drawing/2014/main" id="{B896859C-C9B6-46B4-B2B1-09877ADC0206}"/>
              </a:ext>
            </a:extLst>
          </p:cNvPr>
          <p:cNvSpPr>
            <a:spLocks noGrp="1"/>
          </p:cNvSpPr>
          <p:nvPr>
            <p:ph type="dt" sz="half" idx="10"/>
          </p:nvPr>
        </p:nvSpPr>
        <p:spPr/>
        <p:txBody>
          <a:bodyPr/>
          <a:lstStyle>
            <a:lvl1pPr>
              <a:defRPr/>
            </a:lvl1pPr>
          </a:lstStyle>
          <a:p>
            <a:pPr>
              <a:defRPr/>
            </a:pPr>
            <a:fld id="{C47CCE5A-FDDA-48FB-B28C-983F99C6663A}" type="datetime1">
              <a:rPr lang="sv-SE" smtClean="0"/>
              <a:t>2021-04-13</a:t>
            </a:fld>
            <a:endParaRPr lang="sv-SE" dirty="0"/>
          </a:p>
        </p:txBody>
      </p:sp>
      <p:sp>
        <p:nvSpPr>
          <p:cNvPr id="3" name="Platshållare för sidfot 4">
            <a:extLst>
              <a:ext uri="{FF2B5EF4-FFF2-40B4-BE49-F238E27FC236}">
                <a16:creationId xmlns:a16="http://schemas.microsoft.com/office/drawing/2014/main" id="{691461D4-BD3E-48BA-BB82-7B23F9BA1105}"/>
              </a:ext>
            </a:extLst>
          </p:cNvPr>
          <p:cNvSpPr>
            <a:spLocks noGrp="1"/>
          </p:cNvSpPr>
          <p:nvPr>
            <p:ph type="ftr" sz="quarter" idx="11"/>
          </p:nvPr>
        </p:nvSpPr>
        <p:spPr/>
        <p:txBody>
          <a:bodyPr/>
          <a:lstStyle>
            <a:lvl1pPr>
              <a:defRPr/>
            </a:lvl1pPr>
          </a:lstStyle>
          <a:p>
            <a:pPr>
              <a:defRPr/>
            </a:pPr>
            <a:r>
              <a:rPr lang="sv-SE"/>
              <a:t>Ekonomiinformation 14 april 2021</a:t>
            </a:r>
          </a:p>
        </p:txBody>
      </p:sp>
      <p:sp>
        <p:nvSpPr>
          <p:cNvPr id="4" name="Platshållare för bildnummer 5">
            <a:extLst>
              <a:ext uri="{FF2B5EF4-FFF2-40B4-BE49-F238E27FC236}">
                <a16:creationId xmlns:a16="http://schemas.microsoft.com/office/drawing/2014/main" id="{8D984C1C-0C70-4145-AE60-11E7DE93AF8B}"/>
              </a:ext>
            </a:extLst>
          </p:cNvPr>
          <p:cNvSpPr>
            <a:spLocks noGrp="1"/>
          </p:cNvSpPr>
          <p:nvPr>
            <p:ph type="sldNum" sz="quarter" idx="12"/>
          </p:nvPr>
        </p:nvSpPr>
        <p:spPr/>
        <p:txBody>
          <a:bodyPr/>
          <a:lstStyle>
            <a:lvl1pPr>
              <a:defRPr/>
            </a:lvl1pPr>
          </a:lstStyle>
          <a:p>
            <a:pPr>
              <a:defRPr/>
            </a:pPr>
            <a:fld id="{2EBA80E9-96CB-4613-BA5F-EFF623079F55}" type="slidenum">
              <a:rPr lang="sv-SE"/>
              <a:pPr>
                <a:defRPr/>
              </a:pPr>
              <a:t>‹#›</a:t>
            </a:fld>
            <a:endParaRPr lang="sv-SE" dirty="0"/>
          </a:p>
        </p:txBody>
      </p:sp>
    </p:spTree>
    <p:extLst>
      <p:ext uri="{BB962C8B-B14F-4D97-AF65-F5344CB8AC3E}">
        <p14:creationId xmlns:p14="http://schemas.microsoft.com/office/powerpoint/2010/main" val="410162402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Rubrik och innehåll">
    <p:spTree>
      <p:nvGrpSpPr>
        <p:cNvPr id="1" name=""/>
        <p:cNvGrpSpPr/>
        <p:nvPr/>
      </p:nvGrpSpPr>
      <p:grpSpPr>
        <a:xfrm>
          <a:off x="0" y="0"/>
          <a:ext cx="0" cy="0"/>
          <a:chOff x="0" y="0"/>
          <a:chExt cx="0" cy="0"/>
        </a:xfrm>
      </p:grpSpPr>
      <p:sp>
        <p:nvSpPr>
          <p:cNvPr id="2" name="Platshållare för sidfot 7">
            <a:extLst>
              <a:ext uri="{FF2B5EF4-FFF2-40B4-BE49-F238E27FC236}">
                <a16:creationId xmlns:a16="http://schemas.microsoft.com/office/drawing/2014/main" id="{1D748CBC-2467-4BE2-AE70-14C4E193B950}"/>
              </a:ext>
            </a:extLst>
          </p:cNvPr>
          <p:cNvSpPr>
            <a:spLocks noGrp="1"/>
          </p:cNvSpPr>
          <p:nvPr>
            <p:ph type="ftr" sz="quarter" idx="10"/>
          </p:nvPr>
        </p:nvSpPr>
        <p:spPr>
          <a:xfrm>
            <a:off x="323850" y="6381750"/>
            <a:ext cx="4492625" cy="301625"/>
          </a:xfrm>
        </p:spPr>
        <p:txBody>
          <a:bodyPr/>
          <a:lstStyle>
            <a:lvl1pPr algn="l">
              <a:defRPr sz="1100" b="1">
                <a:latin typeface="Calibri" panose="020F0502020204030204" pitchFamily="34" charset="0"/>
              </a:defRPr>
            </a:lvl1pPr>
          </a:lstStyle>
          <a:p>
            <a:pPr>
              <a:defRPr/>
            </a:pPr>
            <a:r>
              <a:rPr lang="sv-SE"/>
              <a:t>Ekonomiinformation 14 april 2021</a:t>
            </a:r>
          </a:p>
        </p:txBody>
      </p:sp>
    </p:spTree>
    <p:extLst>
      <p:ext uri="{BB962C8B-B14F-4D97-AF65-F5344CB8AC3E}">
        <p14:creationId xmlns:p14="http://schemas.microsoft.com/office/powerpoint/2010/main" val="263359312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p:spPr>
        <p:txBody>
          <a:bodyPr/>
          <a:lstStyle>
            <a:lvl1pPr>
              <a:defRPr/>
            </a:lvl1pPr>
          </a:lstStyle>
          <a:p>
            <a:r>
              <a:rPr lang="sv-SE"/>
              <a:t>Klicka här för att ändra format</a:t>
            </a:r>
            <a:endParaRPr lang="sv-SE" dirty="0"/>
          </a:p>
        </p:txBody>
      </p:sp>
      <p:sp>
        <p:nvSpPr>
          <p:cNvPr id="4" name="Platshållare för innehåll 3"/>
          <p:cNvSpPr>
            <a:spLocks noGrp="1"/>
          </p:cNvSpPr>
          <p:nvPr>
            <p:ph sz="half" idx="2"/>
          </p:nvPr>
        </p:nvSpPr>
        <p:spPr>
          <a:xfrm>
            <a:off x="792000" y="2808000"/>
            <a:ext cx="4690800" cy="3214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5"/>
          <p:cNvSpPr>
            <a:spLocks noGrp="1"/>
          </p:cNvSpPr>
          <p:nvPr>
            <p:ph sz="quarter" idx="4"/>
          </p:nvPr>
        </p:nvSpPr>
        <p:spPr>
          <a:xfrm>
            <a:off x="5619600" y="1962000"/>
            <a:ext cx="3060000" cy="4060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3">
            <a:extLst>
              <a:ext uri="{FF2B5EF4-FFF2-40B4-BE49-F238E27FC236}">
                <a16:creationId xmlns:a16="http://schemas.microsoft.com/office/drawing/2014/main" id="{68353537-F83A-4020-8BFC-090882DBC5DA}"/>
              </a:ext>
            </a:extLst>
          </p:cNvPr>
          <p:cNvSpPr>
            <a:spLocks noGrp="1"/>
          </p:cNvSpPr>
          <p:nvPr>
            <p:ph type="dt" sz="half" idx="10"/>
          </p:nvPr>
        </p:nvSpPr>
        <p:spPr/>
        <p:txBody>
          <a:bodyPr/>
          <a:lstStyle>
            <a:lvl1pPr>
              <a:defRPr/>
            </a:lvl1pPr>
          </a:lstStyle>
          <a:p>
            <a:pPr>
              <a:defRPr/>
            </a:pPr>
            <a:fld id="{3198615F-B24B-498D-8A71-CA7B3EF82758}" type="datetime1">
              <a:rPr lang="sv-SE" smtClean="0"/>
              <a:t>2021-04-13</a:t>
            </a:fld>
            <a:endParaRPr lang="sv-SE" dirty="0"/>
          </a:p>
        </p:txBody>
      </p:sp>
      <p:sp>
        <p:nvSpPr>
          <p:cNvPr id="7" name="Platshållare för sidfot 4">
            <a:extLst>
              <a:ext uri="{FF2B5EF4-FFF2-40B4-BE49-F238E27FC236}">
                <a16:creationId xmlns:a16="http://schemas.microsoft.com/office/drawing/2014/main" id="{6EB5F915-6B66-4F28-BD83-16204DD463EA}"/>
              </a:ext>
            </a:extLst>
          </p:cNvPr>
          <p:cNvSpPr>
            <a:spLocks noGrp="1"/>
          </p:cNvSpPr>
          <p:nvPr>
            <p:ph type="ftr" sz="quarter" idx="11"/>
          </p:nvPr>
        </p:nvSpPr>
        <p:spPr/>
        <p:txBody>
          <a:bodyPr/>
          <a:lstStyle>
            <a:lvl1pPr>
              <a:defRPr/>
            </a:lvl1pPr>
          </a:lstStyle>
          <a:p>
            <a:pPr>
              <a:defRPr/>
            </a:pPr>
            <a:r>
              <a:rPr lang="sv-SE"/>
              <a:t>Ekonomiinformation 14 april 2021</a:t>
            </a:r>
          </a:p>
        </p:txBody>
      </p:sp>
      <p:sp>
        <p:nvSpPr>
          <p:cNvPr id="8" name="Platshållare för bildnummer 5">
            <a:extLst>
              <a:ext uri="{FF2B5EF4-FFF2-40B4-BE49-F238E27FC236}">
                <a16:creationId xmlns:a16="http://schemas.microsoft.com/office/drawing/2014/main" id="{F9CC3738-BD0E-4C98-B7E7-ABF61471E669}"/>
              </a:ext>
            </a:extLst>
          </p:cNvPr>
          <p:cNvSpPr>
            <a:spLocks noGrp="1"/>
          </p:cNvSpPr>
          <p:nvPr>
            <p:ph type="sldNum" sz="quarter" idx="12"/>
          </p:nvPr>
        </p:nvSpPr>
        <p:spPr/>
        <p:txBody>
          <a:bodyPr/>
          <a:lstStyle>
            <a:lvl1pPr>
              <a:defRPr/>
            </a:lvl1pPr>
          </a:lstStyle>
          <a:p>
            <a:pPr>
              <a:defRPr/>
            </a:pPr>
            <a:fld id="{37A8E1A9-F93A-49CD-92E7-FC8DA0EBED03}" type="slidenum">
              <a:rPr lang="sv-SE"/>
              <a:pPr>
                <a:defRPr/>
              </a:pPr>
              <a:t>‹#›</a:t>
            </a:fld>
            <a:endParaRPr lang="sv-SE" dirty="0"/>
          </a:p>
        </p:txBody>
      </p:sp>
    </p:spTree>
    <p:extLst>
      <p:ext uri="{BB962C8B-B14F-4D97-AF65-F5344CB8AC3E}">
        <p14:creationId xmlns:p14="http://schemas.microsoft.com/office/powerpoint/2010/main" val="403267565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80A41A5F-4B89-417D-A7B0-46F35097AA7E}"/>
              </a:ext>
            </a:extLst>
          </p:cNvPr>
          <p:cNvSpPr>
            <a:spLocks noGrp="1"/>
          </p:cNvSpPr>
          <p:nvPr>
            <p:ph type="dt" sz="half" idx="10"/>
          </p:nvPr>
        </p:nvSpPr>
        <p:spPr/>
        <p:txBody>
          <a:bodyPr/>
          <a:lstStyle>
            <a:lvl1pPr>
              <a:defRPr/>
            </a:lvl1pPr>
          </a:lstStyle>
          <a:p>
            <a:pPr>
              <a:defRPr/>
            </a:pPr>
            <a:fld id="{663C9605-C786-4E38-AAC3-2F44922BC10E}" type="datetime1">
              <a:rPr lang="sv-SE" smtClean="0"/>
              <a:t>2021-04-13</a:t>
            </a:fld>
            <a:endParaRPr lang="sv-SE" dirty="0"/>
          </a:p>
        </p:txBody>
      </p:sp>
      <p:sp>
        <p:nvSpPr>
          <p:cNvPr id="5" name="Platshållare för sidfot 4">
            <a:extLst>
              <a:ext uri="{FF2B5EF4-FFF2-40B4-BE49-F238E27FC236}">
                <a16:creationId xmlns:a16="http://schemas.microsoft.com/office/drawing/2014/main" id="{0B6DB026-7F6D-4589-94BC-B8F45FD34F65}"/>
              </a:ext>
            </a:extLst>
          </p:cNvPr>
          <p:cNvSpPr>
            <a:spLocks noGrp="1"/>
          </p:cNvSpPr>
          <p:nvPr>
            <p:ph type="ftr" sz="quarter" idx="11"/>
          </p:nvPr>
        </p:nvSpPr>
        <p:spPr/>
        <p:txBody>
          <a:bodyPr/>
          <a:lstStyle>
            <a:lvl1pPr>
              <a:defRPr/>
            </a:lvl1pPr>
          </a:lstStyle>
          <a:p>
            <a:pPr>
              <a:defRPr/>
            </a:pPr>
            <a:r>
              <a:rPr lang="sv-SE"/>
              <a:t>Ekonomiinformation 14 april 2021</a:t>
            </a:r>
          </a:p>
        </p:txBody>
      </p:sp>
      <p:sp>
        <p:nvSpPr>
          <p:cNvPr id="6" name="Platshållare för bildnummer 5">
            <a:extLst>
              <a:ext uri="{FF2B5EF4-FFF2-40B4-BE49-F238E27FC236}">
                <a16:creationId xmlns:a16="http://schemas.microsoft.com/office/drawing/2014/main" id="{AEAFD73F-2BDE-421F-B87A-0177FCCA3FFE}"/>
              </a:ext>
            </a:extLst>
          </p:cNvPr>
          <p:cNvSpPr>
            <a:spLocks noGrp="1"/>
          </p:cNvSpPr>
          <p:nvPr>
            <p:ph type="sldNum" sz="quarter" idx="12"/>
          </p:nvPr>
        </p:nvSpPr>
        <p:spPr/>
        <p:txBody>
          <a:bodyPr/>
          <a:lstStyle>
            <a:lvl1pPr>
              <a:defRPr/>
            </a:lvl1pPr>
          </a:lstStyle>
          <a:p>
            <a:pPr>
              <a:defRPr/>
            </a:pPr>
            <a:fld id="{56BAB48A-D6FA-444E-A8FA-D97295D25A62}" type="slidenum">
              <a:rPr lang="sv-SE"/>
              <a:pPr>
                <a:defRPr/>
              </a:pPr>
              <a:t>‹#›</a:t>
            </a:fld>
            <a:endParaRPr lang="sv-SE" dirty="0"/>
          </a:p>
        </p:txBody>
      </p:sp>
    </p:spTree>
    <p:extLst>
      <p:ext uri="{BB962C8B-B14F-4D97-AF65-F5344CB8AC3E}">
        <p14:creationId xmlns:p14="http://schemas.microsoft.com/office/powerpoint/2010/main" val="302817857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4_Rubrik och innehåll">
    <p:spTree>
      <p:nvGrpSpPr>
        <p:cNvPr id="1" name=""/>
        <p:cNvGrpSpPr/>
        <p:nvPr/>
      </p:nvGrpSpPr>
      <p:grpSpPr>
        <a:xfrm>
          <a:off x="0" y="0"/>
          <a:ext cx="0" cy="0"/>
          <a:chOff x="0" y="0"/>
          <a:chExt cx="0" cy="0"/>
        </a:xfrm>
      </p:grpSpPr>
      <p:sp>
        <p:nvSpPr>
          <p:cNvPr id="2" name="Platshållare för sidfot 7">
            <a:extLst>
              <a:ext uri="{FF2B5EF4-FFF2-40B4-BE49-F238E27FC236}">
                <a16:creationId xmlns:a16="http://schemas.microsoft.com/office/drawing/2014/main" id="{76C31067-2932-4D19-BC5B-60AA3710114C}"/>
              </a:ext>
            </a:extLst>
          </p:cNvPr>
          <p:cNvSpPr>
            <a:spLocks noGrp="1"/>
          </p:cNvSpPr>
          <p:nvPr>
            <p:ph type="ftr" sz="quarter" idx="10"/>
          </p:nvPr>
        </p:nvSpPr>
        <p:spPr>
          <a:xfrm>
            <a:off x="323850" y="6381750"/>
            <a:ext cx="4492625" cy="301625"/>
          </a:xfrm>
        </p:spPr>
        <p:txBody>
          <a:bodyPr/>
          <a:lstStyle>
            <a:lvl1pPr algn="l">
              <a:defRPr sz="1100" b="1">
                <a:latin typeface="Calibri" panose="020F0502020204030204" pitchFamily="34" charset="0"/>
              </a:defRPr>
            </a:lvl1pPr>
          </a:lstStyle>
          <a:p>
            <a:pPr>
              <a:defRPr/>
            </a:pPr>
            <a:r>
              <a:rPr lang="sv-SE"/>
              <a:t>Ekonomiinformation 14 april 2021</a:t>
            </a:r>
          </a:p>
        </p:txBody>
      </p:sp>
    </p:spTree>
    <p:extLst>
      <p:ext uri="{BB962C8B-B14F-4D97-AF65-F5344CB8AC3E}">
        <p14:creationId xmlns:p14="http://schemas.microsoft.com/office/powerpoint/2010/main" val="92085069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8" name="Picture 2" descr="SU_PPT_eld"/>
          <p:cNvPicPr>
            <a:picLocks noChangeAspect="1" noChangeArrowheads="1"/>
          </p:cNvPicPr>
          <p:nvPr userDrawn="1"/>
        </p:nvPicPr>
        <p:blipFill>
          <a:blip r:embed="rId2" cstate="print"/>
          <a:srcRect l="4988" t="-362"/>
          <a:stretch>
            <a:fillRect/>
          </a:stretch>
        </p:blipFill>
        <p:spPr bwMode="auto">
          <a:xfrm>
            <a:off x="0" y="1571626"/>
            <a:ext cx="5443538" cy="5286375"/>
          </a:xfrm>
          <a:prstGeom prst="rect">
            <a:avLst/>
          </a:prstGeom>
          <a:noFill/>
        </p:spPr>
      </p:pic>
      <p:sp>
        <p:nvSpPr>
          <p:cNvPr id="2" name="Rubrik 1"/>
          <p:cNvSpPr>
            <a:spLocks noGrp="1"/>
          </p:cNvSpPr>
          <p:nvPr>
            <p:ph type="ctrTitle"/>
          </p:nvPr>
        </p:nvSpPr>
        <p:spPr>
          <a:xfrm>
            <a:off x="1008000" y="2437200"/>
            <a:ext cx="6631200" cy="1425600"/>
          </a:xfrm>
        </p:spPr>
        <p:txBody>
          <a:bodyPr lIns="72000" tIns="36000" rIns="72000" bIns="36000" anchor="ctr" anchorCtr="0">
            <a:normAutofit/>
          </a:bodyPr>
          <a:lstStyle>
            <a:lvl1pPr algn="l">
              <a:defRPr sz="3300" b="0">
                <a:latin typeface="Verdana" pitchFamily="34" charset="0"/>
                <a:ea typeface="Verdana" pitchFamily="34" charset="0"/>
                <a:cs typeface="Verdana" pitchFamily="34" charset="0"/>
              </a:defRPr>
            </a:lvl1pPr>
          </a:lstStyle>
          <a:p>
            <a:r>
              <a:rPr lang="sv-SE"/>
              <a:t>Klicka här för att ändra format</a:t>
            </a:r>
            <a:endParaRPr lang="sv-SE" dirty="0"/>
          </a:p>
        </p:txBody>
      </p:sp>
      <p:sp>
        <p:nvSpPr>
          <p:cNvPr id="3" name="Underrubrik 2"/>
          <p:cNvSpPr>
            <a:spLocks noGrp="1"/>
          </p:cNvSpPr>
          <p:nvPr>
            <p:ph type="subTitle" idx="1"/>
          </p:nvPr>
        </p:nvSpPr>
        <p:spPr>
          <a:xfrm>
            <a:off x="1008000" y="3859200"/>
            <a:ext cx="6631200" cy="1166400"/>
          </a:xfrm>
        </p:spPr>
        <p:txBody>
          <a:bodyPr>
            <a:normAutofit/>
          </a:bodyPr>
          <a:lstStyle>
            <a:lvl1pPr marL="0" indent="0" algn="l">
              <a:lnSpc>
                <a:spcPts val="2175"/>
              </a:lnSpc>
              <a:spcBef>
                <a:spcPts val="360"/>
              </a:spcBef>
              <a:buNone/>
              <a:defRPr sz="1500">
                <a:solidFill>
                  <a:schemeClr val="tx2"/>
                </a:solidFill>
                <a:latin typeface="Verdana" pitchFamily="34" charset="0"/>
                <a:ea typeface="Verdana" pitchFamily="34" charset="0"/>
                <a:cs typeface="Verdana"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a:xfrm>
            <a:off x="781200" y="6152400"/>
            <a:ext cx="1123200" cy="280800"/>
          </a:xfrm>
        </p:spPr>
        <p:txBody>
          <a:bodyPr/>
          <a:lstStyle/>
          <a:p>
            <a:fld id="{AFA976AB-79EF-4447-BC32-4B0E69A99148}" type="datetime1">
              <a:rPr lang="sv-SE" smtClean="0"/>
              <a:t>2021-04-13</a:t>
            </a:fld>
            <a:endParaRPr lang="sv-SE"/>
          </a:p>
        </p:txBody>
      </p:sp>
      <p:sp>
        <p:nvSpPr>
          <p:cNvPr id="5" name="Platshållare för sidfot 4"/>
          <p:cNvSpPr>
            <a:spLocks noGrp="1"/>
          </p:cNvSpPr>
          <p:nvPr>
            <p:ph type="ftr" sz="quarter" idx="11"/>
          </p:nvPr>
        </p:nvSpPr>
        <p:spPr>
          <a:xfrm>
            <a:off x="1936800" y="6152400"/>
            <a:ext cx="4492800" cy="516960"/>
          </a:xfrm>
        </p:spPr>
        <p:txBody>
          <a:bodyPr/>
          <a:lstStyle/>
          <a:p>
            <a:r>
              <a:rPr lang="sv-SE"/>
              <a:t>Ekonomiinformation 14 april 2021</a:t>
            </a:r>
            <a:endParaRPr lang="sv-SE" dirty="0"/>
          </a:p>
        </p:txBody>
      </p:sp>
      <p:sp>
        <p:nvSpPr>
          <p:cNvPr id="6" name="Platshållare för bildnummer 5"/>
          <p:cNvSpPr>
            <a:spLocks noGrp="1"/>
          </p:cNvSpPr>
          <p:nvPr>
            <p:ph type="sldNum" sz="quarter" idx="12"/>
          </p:nvPr>
        </p:nvSpPr>
        <p:spPr>
          <a:xfrm>
            <a:off x="6588000" y="6152400"/>
            <a:ext cx="2133600" cy="280800"/>
          </a:xfrm>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32246441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99633E55-6D16-416B-A39A-5A04FABE231E}" type="datetime1">
              <a:rPr lang="sv-SE" smtClean="0"/>
              <a:t>2021-04-13</a:t>
            </a:fld>
            <a:endParaRPr lang="sv-SE"/>
          </a:p>
        </p:txBody>
      </p:sp>
      <p:sp>
        <p:nvSpPr>
          <p:cNvPr id="5" name="Platshållare för sidfot 4"/>
          <p:cNvSpPr>
            <a:spLocks noGrp="1"/>
          </p:cNvSpPr>
          <p:nvPr>
            <p:ph type="ftr" sz="quarter" idx="11"/>
          </p:nvPr>
        </p:nvSpPr>
        <p:spPr/>
        <p:txBody>
          <a:bodyPr/>
          <a:lstStyle/>
          <a:p>
            <a:r>
              <a:rPr lang="sv-SE"/>
              <a:t>Ekonomiinformation 14 april 2021</a:t>
            </a:r>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43883558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endParaRPr lang="sv-SE" dirty="0"/>
          </a:p>
        </p:txBody>
      </p:sp>
      <p:sp>
        <p:nvSpPr>
          <p:cNvPr id="3" name="Platshållare för innehåll 2"/>
          <p:cNvSpPr>
            <a:spLocks noGrp="1"/>
          </p:cNvSpPr>
          <p:nvPr>
            <p:ph sz="half" idx="1"/>
          </p:nvPr>
        </p:nvSpPr>
        <p:spPr>
          <a:xfrm>
            <a:off x="792000" y="2808000"/>
            <a:ext cx="3348000" cy="3214800"/>
          </a:xfrm>
        </p:spPr>
        <p:txBody>
          <a:bodyPr/>
          <a:lstStyle>
            <a:lvl1pPr>
              <a:defRPr sz="1350"/>
            </a:lvl1pPr>
            <a:lvl2pPr>
              <a:defRPr sz="1050"/>
            </a:lvl2pPr>
            <a:lvl3pPr>
              <a:defRPr sz="750"/>
            </a:lvl3pPr>
            <a:lvl4pPr>
              <a:defRPr sz="600"/>
            </a:lvl4pPr>
            <a:lvl5pPr>
              <a:defRPr sz="600"/>
            </a:lvl5pPr>
            <a:lvl6pPr>
              <a:defRPr sz="1350"/>
            </a:lvl6pPr>
            <a:lvl7pPr>
              <a:defRPr sz="1350"/>
            </a:lvl7pPr>
            <a:lvl8pPr>
              <a:defRPr sz="1350"/>
            </a:lvl8pPr>
            <a:lvl9pPr>
              <a:defRPr sz="135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4291200" y="2808000"/>
            <a:ext cx="3348000" cy="3214800"/>
          </a:xfrm>
        </p:spPr>
        <p:txBody>
          <a:bodyPr/>
          <a:lstStyle>
            <a:lvl1pPr>
              <a:defRPr sz="1350"/>
            </a:lvl1pPr>
            <a:lvl2pPr>
              <a:defRPr sz="1050"/>
            </a:lvl2pPr>
            <a:lvl3pPr>
              <a:defRPr sz="750"/>
            </a:lvl3pPr>
            <a:lvl4pPr>
              <a:defRPr sz="600"/>
            </a:lvl4pPr>
            <a:lvl5pPr>
              <a:defRPr sz="600"/>
            </a:lvl5pPr>
            <a:lvl6pPr>
              <a:defRPr sz="1350"/>
            </a:lvl6pPr>
            <a:lvl7pPr>
              <a:defRPr sz="1350"/>
            </a:lvl7pPr>
            <a:lvl8pPr>
              <a:defRPr sz="1350"/>
            </a:lvl8pPr>
            <a:lvl9pPr>
              <a:defRPr sz="135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8D0CF326-D51A-4482-843C-FB02B22EDFF7}" type="datetime1">
              <a:rPr lang="sv-SE" smtClean="0"/>
              <a:t>2021-04-13</a:t>
            </a:fld>
            <a:endParaRPr lang="sv-SE"/>
          </a:p>
        </p:txBody>
      </p:sp>
      <p:sp>
        <p:nvSpPr>
          <p:cNvPr id="6" name="Platshållare för sidfot 5"/>
          <p:cNvSpPr>
            <a:spLocks noGrp="1"/>
          </p:cNvSpPr>
          <p:nvPr>
            <p:ph type="ftr" sz="quarter" idx="11"/>
          </p:nvPr>
        </p:nvSpPr>
        <p:spPr/>
        <p:txBody>
          <a:bodyPr/>
          <a:lstStyle/>
          <a:p>
            <a:r>
              <a:rPr lang="sv-SE"/>
              <a:t>Ekonomiinformation 14 april 2021</a:t>
            </a:r>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35338154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endParaRPr lang="sv-SE" dirty="0"/>
          </a:p>
        </p:txBody>
      </p:sp>
      <p:sp>
        <p:nvSpPr>
          <p:cNvPr id="3" name="Platshållare för innehåll 2"/>
          <p:cNvSpPr>
            <a:spLocks noGrp="1"/>
          </p:cNvSpPr>
          <p:nvPr>
            <p:ph idx="1"/>
          </p:nvPr>
        </p:nvSpPr>
        <p:spPr/>
        <p:txBody>
          <a:bodyPr/>
          <a:lstStyle>
            <a:lvl1pPr marL="1191" indent="-1191">
              <a:lnSpc>
                <a:spcPts val="1950"/>
              </a:lnSpc>
              <a:buNone/>
              <a:defRPr/>
            </a:lvl1pPr>
            <a:lvl2pPr>
              <a:buNone/>
              <a:defRPr/>
            </a:lvl2pPr>
            <a:lvl3pPr>
              <a:buNone/>
              <a:defRPr/>
            </a:lvl3pPr>
            <a:lvl4pPr>
              <a:buNone/>
              <a:defRPr/>
            </a:lvl4pPr>
            <a:lvl5pPr>
              <a:buNone/>
              <a:defRPr/>
            </a:lvl5pPr>
          </a:lstStyle>
          <a:p>
            <a:pPr lvl="0"/>
            <a:r>
              <a:rPr lang="sv-SE"/>
              <a:t>Redigera format för bakgrundstext</a:t>
            </a:r>
          </a:p>
        </p:txBody>
      </p:sp>
      <p:sp>
        <p:nvSpPr>
          <p:cNvPr id="4" name="Platshållare för datum 3"/>
          <p:cNvSpPr>
            <a:spLocks noGrp="1"/>
          </p:cNvSpPr>
          <p:nvPr>
            <p:ph type="dt" sz="half" idx="10"/>
          </p:nvPr>
        </p:nvSpPr>
        <p:spPr/>
        <p:txBody>
          <a:bodyPr/>
          <a:lstStyle/>
          <a:p>
            <a:fld id="{CE3FEA20-FC3C-4250-A1DD-6A9CF9321D9D}" type="datetime1">
              <a:rPr lang="sv-SE" smtClean="0"/>
              <a:t>2021-04-13</a:t>
            </a:fld>
            <a:endParaRPr lang="sv-SE"/>
          </a:p>
        </p:txBody>
      </p:sp>
      <p:sp>
        <p:nvSpPr>
          <p:cNvPr id="5" name="Platshållare för sidfot 4"/>
          <p:cNvSpPr>
            <a:spLocks noGrp="1"/>
          </p:cNvSpPr>
          <p:nvPr>
            <p:ph type="ftr" sz="quarter" idx="11"/>
          </p:nvPr>
        </p:nvSpPr>
        <p:spPr/>
        <p:txBody>
          <a:bodyPr/>
          <a:lstStyle/>
          <a:p>
            <a:r>
              <a:rPr lang="sv-SE"/>
              <a:t>Ekonomiinformation 14 april 2021</a:t>
            </a:r>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28935021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p:spPr>
        <p:txBody>
          <a:bodyPr anchor="t" anchorCtr="0"/>
          <a:lstStyle>
            <a:lvl1pPr>
              <a:defRPr/>
            </a:lvl1pPr>
          </a:lstStyle>
          <a:p>
            <a:r>
              <a:rPr lang="sv-SE"/>
              <a:t>Klicka här för att ändra format</a:t>
            </a:r>
            <a:endParaRPr lang="sv-SE" dirty="0"/>
          </a:p>
        </p:txBody>
      </p:sp>
      <p:sp>
        <p:nvSpPr>
          <p:cNvPr id="4" name="Platshållare för innehåll 3"/>
          <p:cNvSpPr>
            <a:spLocks noGrp="1"/>
          </p:cNvSpPr>
          <p:nvPr>
            <p:ph sz="half" idx="2"/>
          </p:nvPr>
        </p:nvSpPr>
        <p:spPr>
          <a:xfrm>
            <a:off x="792000" y="2808000"/>
            <a:ext cx="4690800" cy="3214800"/>
          </a:xfrm>
        </p:spPr>
        <p:txBody>
          <a:bodyPr/>
          <a:lstStyle>
            <a:lvl1pPr>
              <a:defRPr sz="1350"/>
            </a:lvl1pPr>
            <a:lvl2pPr>
              <a:defRPr sz="1350"/>
            </a:lvl2pPr>
            <a:lvl3pPr>
              <a:defRPr sz="1350"/>
            </a:lvl3pPr>
            <a:lvl4pPr>
              <a:defRPr sz="1200"/>
            </a:lvl4pPr>
            <a:lvl5pPr>
              <a:defRPr sz="1200"/>
            </a:lvl5pPr>
            <a:lvl6pPr>
              <a:defRPr sz="1200"/>
            </a:lvl6pPr>
            <a:lvl7pPr>
              <a:defRPr sz="1200"/>
            </a:lvl7pPr>
            <a:lvl8pPr>
              <a:defRPr sz="1200"/>
            </a:lvl8pPr>
            <a:lvl9pPr>
              <a:defRPr sz="12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5"/>
          <p:cNvSpPr>
            <a:spLocks noGrp="1"/>
          </p:cNvSpPr>
          <p:nvPr>
            <p:ph sz="quarter" idx="4"/>
          </p:nvPr>
        </p:nvSpPr>
        <p:spPr>
          <a:xfrm>
            <a:off x="5619600" y="1962000"/>
            <a:ext cx="3060000" cy="4060800"/>
          </a:xfrm>
        </p:spPr>
        <p:txBody>
          <a:bodyPr/>
          <a:lstStyle>
            <a:lvl1pPr>
              <a:defRPr sz="1350"/>
            </a:lvl1pPr>
            <a:lvl2pPr>
              <a:defRPr sz="1350"/>
            </a:lvl2pPr>
            <a:lvl3pPr>
              <a:defRPr sz="1350"/>
            </a:lvl3pPr>
            <a:lvl4pPr>
              <a:defRPr sz="1200"/>
            </a:lvl4pPr>
            <a:lvl5pPr>
              <a:defRPr sz="1200"/>
            </a:lvl5pPr>
            <a:lvl6pPr>
              <a:defRPr sz="1200"/>
            </a:lvl6pPr>
            <a:lvl7pPr>
              <a:defRPr sz="1200"/>
            </a:lvl7pPr>
            <a:lvl8pPr>
              <a:defRPr sz="1200"/>
            </a:lvl8pPr>
            <a:lvl9pPr>
              <a:defRPr sz="12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49320679-B64A-4A94-A01C-9F14F30BDC87}" type="datetime1">
              <a:rPr lang="sv-SE" smtClean="0"/>
              <a:t>2021-04-13</a:t>
            </a:fld>
            <a:endParaRPr lang="sv-SE"/>
          </a:p>
        </p:txBody>
      </p:sp>
      <p:sp>
        <p:nvSpPr>
          <p:cNvPr id="8" name="Platshållare för sidfot 7"/>
          <p:cNvSpPr>
            <a:spLocks noGrp="1"/>
          </p:cNvSpPr>
          <p:nvPr>
            <p:ph type="ftr" sz="quarter" idx="11"/>
          </p:nvPr>
        </p:nvSpPr>
        <p:spPr/>
        <p:txBody>
          <a:bodyPr/>
          <a:lstStyle/>
          <a:p>
            <a:r>
              <a:rPr lang="sv-SE"/>
              <a:t>Ekonomiinformation 14 april 2021</a:t>
            </a:r>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211196314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BC738E7B-E862-42BA-B078-A3A2D900D59C}" type="datetime1">
              <a:rPr lang="sv-SE" smtClean="0"/>
              <a:t>2021-04-13</a:t>
            </a:fld>
            <a:endParaRPr lang="sv-SE"/>
          </a:p>
        </p:txBody>
      </p:sp>
      <p:sp>
        <p:nvSpPr>
          <p:cNvPr id="5" name="Platshållare för sidfot 4"/>
          <p:cNvSpPr>
            <a:spLocks noGrp="1"/>
          </p:cNvSpPr>
          <p:nvPr>
            <p:ph type="ftr" sz="quarter" idx="11"/>
          </p:nvPr>
        </p:nvSpPr>
        <p:spPr/>
        <p:txBody>
          <a:bodyPr/>
          <a:lstStyle/>
          <a:p>
            <a:r>
              <a:rPr lang="sv-SE"/>
              <a:t>Ekonomiinformation 14 april 2021</a:t>
            </a:r>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56385027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DB0762B-4C09-4E2C-86C3-BB67E8CDA448}" type="datetime1">
              <a:rPr lang="sv-SE" smtClean="0"/>
              <a:t>2021-04-13</a:t>
            </a:fld>
            <a:endParaRPr lang="sv-SE"/>
          </a:p>
        </p:txBody>
      </p:sp>
      <p:sp>
        <p:nvSpPr>
          <p:cNvPr id="3" name="Platshållare för sidfot 2"/>
          <p:cNvSpPr>
            <a:spLocks noGrp="1"/>
          </p:cNvSpPr>
          <p:nvPr>
            <p:ph type="ftr" sz="quarter" idx="11"/>
          </p:nvPr>
        </p:nvSpPr>
        <p:spPr/>
        <p:txBody>
          <a:bodyPr/>
          <a:lstStyle/>
          <a:p>
            <a:r>
              <a:rPr lang="sv-SE"/>
              <a:t>Ekonomiinformation 14 april 2021</a:t>
            </a:r>
          </a:p>
        </p:txBody>
      </p:sp>
      <p:sp>
        <p:nvSpPr>
          <p:cNvPr id="4" name="Platshållare för bildnummer 3"/>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45192672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4" name="Picture 2" descr="SU_PPT_eld"/>
          <p:cNvPicPr>
            <a:picLocks noChangeAspect="1" noChangeArrowheads="1"/>
          </p:cNvPicPr>
          <p:nvPr userDrawn="1"/>
        </p:nvPicPr>
        <p:blipFill>
          <a:blip r:embed="rId2">
            <a:extLst>
              <a:ext uri="{28A0092B-C50C-407E-A947-70E740481C1C}">
                <a14:useLocalDpi xmlns:a14="http://schemas.microsoft.com/office/drawing/2010/main" val="0"/>
              </a:ext>
            </a:extLst>
          </a:blip>
          <a:srcRect l="4988" t="-362"/>
          <a:stretch>
            <a:fillRect/>
          </a:stretch>
        </p:blipFill>
        <p:spPr bwMode="auto">
          <a:xfrm>
            <a:off x="0" y="1571625"/>
            <a:ext cx="72580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ubrik 1"/>
          <p:cNvSpPr>
            <a:spLocks noGrp="1"/>
          </p:cNvSpPr>
          <p:nvPr>
            <p:ph type="ctrTitle"/>
          </p:nvPr>
        </p:nvSpPr>
        <p:spPr>
          <a:xfrm>
            <a:off x="1008000" y="2437200"/>
            <a:ext cx="6631200" cy="1425600"/>
          </a:xfrm>
        </p:spPr>
        <p:txBody>
          <a:bodyPr lIns="72000" tIns="36000" rIns="72000" bIns="36000" anchor="ctr">
            <a:normAutofit/>
          </a:bodyPr>
          <a:lstStyle>
            <a:lvl1pPr algn="l">
              <a:defRPr sz="4400" b="0">
                <a:latin typeface="Verdana" pitchFamily="34" charset="0"/>
                <a:ea typeface="Verdana" pitchFamily="34" charset="0"/>
                <a:cs typeface="Verdana" pitchFamily="34" charset="0"/>
              </a:defRPr>
            </a:lvl1pPr>
          </a:lstStyle>
          <a:p>
            <a:r>
              <a:rPr lang="sv-SE"/>
              <a:t>Klicka här för att ändra format</a:t>
            </a:r>
            <a:endParaRPr lang="sv-SE" dirty="0"/>
          </a:p>
        </p:txBody>
      </p:sp>
      <p:sp>
        <p:nvSpPr>
          <p:cNvPr id="3" name="Underrubrik 2"/>
          <p:cNvSpPr>
            <a:spLocks noGrp="1"/>
          </p:cNvSpPr>
          <p:nvPr>
            <p:ph type="subTitle" idx="1"/>
          </p:nvPr>
        </p:nvSpPr>
        <p:spPr>
          <a:xfrm>
            <a:off x="1008000" y="3859200"/>
            <a:ext cx="6631200" cy="1166400"/>
          </a:xfr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sv-SE" dirty="0"/>
          </a:p>
        </p:txBody>
      </p:sp>
      <p:sp>
        <p:nvSpPr>
          <p:cNvPr id="5" name="Platshållare för datum 3"/>
          <p:cNvSpPr>
            <a:spLocks noGrp="1"/>
          </p:cNvSpPr>
          <p:nvPr>
            <p:ph type="dt" sz="half" idx="10"/>
          </p:nvPr>
        </p:nvSpPr>
        <p:spPr/>
        <p:txBody>
          <a:bodyPr/>
          <a:lstStyle>
            <a:lvl1pPr>
              <a:defRPr/>
            </a:lvl1pPr>
          </a:lstStyle>
          <a:p>
            <a:pPr>
              <a:defRPr/>
            </a:pPr>
            <a:fld id="{64E1461B-298F-4CD0-AB38-938BFD9644CA}" type="datetime1">
              <a:rPr lang="sv-SE" smtClean="0"/>
              <a:t>2021-04-13</a:t>
            </a:fld>
            <a:endParaRPr lang="sv-SE"/>
          </a:p>
        </p:txBody>
      </p:sp>
      <p:sp>
        <p:nvSpPr>
          <p:cNvPr id="6" name="Platshållare för sidfot 4"/>
          <p:cNvSpPr>
            <a:spLocks noGrp="1"/>
          </p:cNvSpPr>
          <p:nvPr>
            <p:ph type="ftr" sz="quarter" idx="11"/>
          </p:nvPr>
        </p:nvSpPr>
        <p:spPr>
          <a:xfrm>
            <a:off x="1936750" y="6153150"/>
            <a:ext cx="4492625" cy="279400"/>
          </a:xfrm>
        </p:spPr>
        <p:txBody>
          <a:bodyPr/>
          <a:lstStyle>
            <a:lvl1pPr>
              <a:defRPr/>
            </a:lvl1pPr>
          </a:lstStyle>
          <a:p>
            <a:pPr>
              <a:defRPr/>
            </a:pPr>
            <a:r>
              <a:rPr lang="sv-SE"/>
              <a:t>Ekonomiinformation 14 april 2021</a:t>
            </a:r>
            <a:endParaRPr lang="sv-SE" dirty="0"/>
          </a:p>
        </p:txBody>
      </p:sp>
      <p:sp>
        <p:nvSpPr>
          <p:cNvPr id="7" name="Platshållare för bildnummer 5"/>
          <p:cNvSpPr>
            <a:spLocks noGrp="1"/>
          </p:cNvSpPr>
          <p:nvPr>
            <p:ph type="sldNum" sz="quarter" idx="12"/>
          </p:nvPr>
        </p:nvSpPr>
        <p:spPr/>
        <p:txBody>
          <a:bodyPr/>
          <a:lstStyle>
            <a:lvl1pPr>
              <a:defRPr/>
            </a:lvl1pPr>
          </a:lstStyle>
          <a:p>
            <a:pPr>
              <a:defRPr/>
            </a:pPr>
            <a:fld id="{1986D4BA-6FCF-464A-B276-F2DC932BC8E9}" type="slidenum">
              <a:rPr lang="sv-SE" altLang="sv-SE"/>
              <a:pPr>
                <a:defRPr/>
              </a:pPr>
              <a:t>‹#›</a:t>
            </a:fld>
            <a:endParaRPr lang="sv-SE" altLang="sv-SE"/>
          </a:p>
        </p:txBody>
      </p:sp>
    </p:spTree>
    <p:extLst>
      <p:ext uri="{BB962C8B-B14F-4D97-AF65-F5344CB8AC3E}">
        <p14:creationId xmlns:p14="http://schemas.microsoft.com/office/powerpoint/2010/main" val="185008291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lvl1pPr>
              <a:defRPr/>
            </a:lvl1pPr>
          </a:lstStyle>
          <a:p>
            <a:pPr>
              <a:defRPr/>
            </a:pPr>
            <a:fld id="{2B26C6FF-2FEC-4340-9444-6A9B7584C0AA}" type="datetime1">
              <a:rPr lang="sv-SE" smtClean="0"/>
              <a:t>2021-04-13</a:t>
            </a:fld>
            <a:endParaRPr lang="sv-SE" dirty="0"/>
          </a:p>
        </p:txBody>
      </p:sp>
      <p:sp>
        <p:nvSpPr>
          <p:cNvPr id="5" name="Platshållare för sidfot 4"/>
          <p:cNvSpPr>
            <a:spLocks noGrp="1"/>
          </p:cNvSpPr>
          <p:nvPr>
            <p:ph type="ftr" sz="quarter" idx="11"/>
          </p:nvPr>
        </p:nvSpPr>
        <p:spPr/>
        <p:txBody>
          <a:bodyPr/>
          <a:lstStyle>
            <a:lvl1pPr>
              <a:defRPr/>
            </a:lvl1pPr>
          </a:lstStyle>
          <a:p>
            <a:pPr>
              <a:defRPr/>
            </a:pPr>
            <a:r>
              <a:rPr lang="sv-SE"/>
              <a:t>Ekonomiinformation 14 april 2021</a:t>
            </a:r>
            <a:endParaRPr lang="sv-SE" dirty="0"/>
          </a:p>
        </p:txBody>
      </p:sp>
      <p:sp>
        <p:nvSpPr>
          <p:cNvPr id="6" name="Platshållare för bildnummer 5"/>
          <p:cNvSpPr>
            <a:spLocks noGrp="1"/>
          </p:cNvSpPr>
          <p:nvPr>
            <p:ph type="sldNum" sz="quarter" idx="12"/>
          </p:nvPr>
        </p:nvSpPr>
        <p:spPr/>
        <p:txBody>
          <a:bodyPr/>
          <a:lstStyle>
            <a:lvl1pPr>
              <a:defRPr/>
            </a:lvl1pPr>
          </a:lstStyle>
          <a:p>
            <a:pPr>
              <a:defRPr/>
            </a:pPr>
            <a:fld id="{BF23D8EC-C36A-424D-86D7-3B0CC3C84C38}" type="slidenum">
              <a:rPr lang="sv-SE" altLang="sv-SE"/>
              <a:pPr>
                <a:defRPr/>
              </a:pPr>
              <a:t>‹#›</a:t>
            </a:fld>
            <a:endParaRPr lang="sv-SE" altLang="sv-SE"/>
          </a:p>
        </p:txBody>
      </p:sp>
    </p:spTree>
    <p:extLst>
      <p:ext uri="{BB962C8B-B14F-4D97-AF65-F5344CB8AC3E}">
        <p14:creationId xmlns:p14="http://schemas.microsoft.com/office/powerpoint/2010/main" val="326674941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792000" y="2808000"/>
            <a:ext cx="3348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4291200" y="2808000"/>
            <a:ext cx="3348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3"/>
          <p:cNvSpPr>
            <a:spLocks noGrp="1"/>
          </p:cNvSpPr>
          <p:nvPr>
            <p:ph type="dt" sz="half" idx="10"/>
          </p:nvPr>
        </p:nvSpPr>
        <p:spPr/>
        <p:txBody>
          <a:bodyPr/>
          <a:lstStyle>
            <a:lvl1pPr>
              <a:defRPr/>
            </a:lvl1pPr>
          </a:lstStyle>
          <a:p>
            <a:pPr>
              <a:defRPr/>
            </a:pPr>
            <a:fld id="{29A37626-FF0F-442C-8B3E-D10B4EA351A3}" type="datetime1">
              <a:rPr lang="sv-SE" smtClean="0"/>
              <a:t>2021-04-13</a:t>
            </a:fld>
            <a:endParaRPr lang="sv-SE" dirty="0"/>
          </a:p>
        </p:txBody>
      </p:sp>
      <p:sp>
        <p:nvSpPr>
          <p:cNvPr id="6" name="Platshållare för sidfot 4"/>
          <p:cNvSpPr>
            <a:spLocks noGrp="1"/>
          </p:cNvSpPr>
          <p:nvPr>
            <p:ph type="ftr" sz="quarter" idx="11"/>
          </p:nvPr>
        </p:nvSpPr>
        <p:spPr/>
        <p:txBody>
          <a:bodyPr/>
          <a:lstStyle>
            <a:lvl1pPr>
              <a:defRPr/>
            </a:lvl1pPr>
          </a:lstStyle>
          <a:p>
            <a:pPr>
              <a:defRPr/>
            </a:pPr>
            <a:r>
              <a:rPr lang="sv-SE"/>
              <a:t>Ekonomiinformation 14 april 2021</a:t>
            </a:r>
            <a:endParaRPr lang="sv-SE" dirty="0"/>
          </a:p>
        </p:txBody>
      </p:sp>
      <p:sp>
        <p:nvSpPr>
          <p:cNvPr id="7" name="Platshållare för bildnummer 5"/>
          <p:cNvSpPr>
            <a:spLocks noGrp="1"/>
          </p:cNvSpPr>
          <p:nvPr>
            <p:ph type="sldNum" sz="quarter" idx="12"/>
          </p:nvPr>
        </p:nvSpPr>
        <p:spPr/>
        <p:txBody>
          <a:bodyPr/>
          <a:lstStyle>
            <a:lvl1pPr>
              <a:defRPr/>
            </a:lvl1pPr>
          </a:lstStyle>
          <a:p>
            <a:pPr>
              <a:defRPr/>
            </a:pPr>
            <a:fld id="{5790B463-98CE-48A7-BB4D-E0AC16B407F8}" type="slidenum">
              <a:rPr lang="sv-SE" altLang="sv-SE"/>
              <a:pPr>
                <a:defRPr/>
              </a:pPr>
              <a:t>‹#›</a:t>
            </a:fld>
            <a:endParaRPr lang="sv-SE" altLang="sv-SE"/>
          </a:p>
        </p:txBody>
      </p:sp>
    </p:spTree>
    <p:extLst>
      <p:ext uri="{BB962C8B-B14F-4D97-AF65-F5344CB8AC3E}">
        <p14:creationId xmlns:p14="http://schemas.microsoft.com/office/powerpoint/2010/main" val="19644866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pPr>
              <a:defRPr/>
            </a:pPr>
            <a:fld id="{D6D1E315-ED76-4565-A379-DB35EAA3C4FD}" type="datetime1">
              <a:rPr lang="sv-SE" smtClean="0"/>
              <a:t>2021-04-13</a:t>
            </a:fld>
            <a:endParaRPr lang="sv-SE" dirty="0"/>
          </a:p>
        </p:txBody>
      </p:sp>
      <p:sp>
        <p:nvSpPr>
          <p:cNvPr id="5" name="Platshållare för sidfot 4"/>
          <p:cNvSpPr>
            <a:spLocks noGrp="1"/>
          </p:cNvSpPr>
          <p:nvPr>
            <p:ph type="ftr" sz="quarter" idx="11"/>
          </p:nvPr>
        </p:nvSpPr>
        <p:spPr/>
        <p:txBody>
          <a:bodyPr/>
          <a:lstStyle>
            <a:lvl1pPr>
              <a:defRPr/>
            </a:lvl1pPr>
          </a:lstStyle>
          <a:p>
            <a:pPr>
              <a:defRPr/>
            </a:pPr>
            <a:r>
              <a:rPr lang="sv-SE"/>
              <a:t>Ekonomiinformation 14 april 2021</a:t>
            </a:r>
            <a:endParaRPr lang="sv-SE" dirty="0"/>
          </a:p>
        </p:txBody>
      </p:sp>
      <p:sp>
        <p:nvSpPr>
          <p:cNvPr id="6" name="Platshållare för bildnummer 5"/>
          <p:cNvSpPr>
            <a:spLocks noGrp="1"/>
          </p:cNvSpPr>
          <p:nvPr>
            <p:ph type="sldNum" sz="quarter" idx="12"/>
          </p:nvPr>
        </p:nvSpPr>
        <p:spPr/>
        <p:txBody>
          <a:bodyPr/>
          <a:lstStyle>
            <a:lvl1pPr>
              <a:defRPr/>
            </a:lvl1pPr>
          </a:lstStyle>
          <a:p>
            <a:pPr>
              <a:defRPr/>
            </a:pPr>
            <a:fld id="{B0FAD7A3-57CC-42BC-AFF8-7AEFF3178437}" type="slidenum">
              <a:rPr lang="sv-SE" altLang="sv-SE"/>
              <a:pPr>
                <a:defRPr/>
              </a:pPr>
              <a:t>‹#›</a:t>
            </a:fld>
            <a:endParaRPr lang="sv-SE" altLang="sv-SE"/>
          </a:p>
        </p:txBody>
      </p:sp>
    </p:spTree>
    <p:extLst>
      <p:ext uri="{BB962C8B-B14F-4D97-AF65-F5344CB8AC3E}">
        <p14:creationId xmlns:p14="http://schemas.microsoft.com/office/powerpoint/2010/main" val="376528402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p:spPr>
        <p:txBody>
          <a:bodyPr/>
          <a:lstStyle>
            <a:lvl1pPr>
              <a:defRPr/>
            </a:lvl1pPr>
          </a:lstStyle>
          <a:p>
            <a:r>
              <a:rPr lang="sv-SE"/>
              <a:t>Klicka här för att ändra format</a:t>
            </a:r>
            <a:endParaRPr lang="sv-SE" dirty="0"/>
          </a:p>
        </p:txBody>
      </p:sp>
      <p:sp>
        <p:nvSpPr>
          <p:cNvPr id="4" name="Platshållare för innehåll 3"/>
          <p:cNvSpPr>
            <a:spLocks noGrp="1"/>
          </p:cNvSpPr>
          <p:nvPr>
            <p:ph sz="half" idx="2"/>
          </p:nvPr>
        </p:nvSpPr>
        <p:spPr>
          <a:xfrm>
            <a:off x="792000" y="2808000"/>
            <a:ext cx="4690800" cy="3214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5"/>
          <p:cNvSpPr>
            <a:spLocks noGrp="1"/>
          </p:cNvSpPr>
          <p:nvPr>
            <p:ph sz="quarter" idx="4"/>
          </p:nvPr>
        </p:nvSpPr>
        <p:spPr>
          <a:xfrm>
            <a:off x="5619600" y="1962000"/>
            <a:ext cx="3060000" cy="4060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3"/>
          <p:cNvSpPr>
            <a:spLocks noGrp="1"/>
          </p:cNvSpPr>
          <p:nvPr>
            <p:ph type="dt" sz="half" idx="10"/>
          </p:nvPr>
        </p:nvSpPr>
        <p:spPr/>
        <p:txBody>
          <a:bodyPr/>
          <a:lstStyle>
            <a:lvl1pPr>
              <a:defRPr/>
            </a:lvl1pPr>
          </a:lstStyle>
          <a:p>
            <a:pPr>
              <a:defRPr/>
            </a:pPr>
            <a:fld id="{CDE25175-8561-4BB7-8F2B-A65298097748}" type="datetime1">
              <a:rPr lang="sv-SE" smtClean="0"/>
              <a:t>2021-04-13</a:t>
            </a:fld>
            <a:endParaRPr lang="sv-SE" dirty="0"/>
          </a:p>
        </p:txBody>
      </p:sp>
      <p:sp>
        <p:nvSpPr>
          <p:cNvPr id="7" name="Platshållare för sidfot 4"/>
          <p:cNvSpPr>
            <a:spLocks noGrp="1"/>
          </p:cNvSpPr>
          <p:nvPr>
            <p:ph type="ftr" sz="quarter" idx="11"/>
          </p:nvPr>
        </p:nvSpPr>
        <p:spPr/>
        <p:txBody>
          <a:bodyPr/>
          <a:lstStyle>
            <a:lvl1pPr>
              <a:defRPr/>
            </a:lvl1pPr>
          </a:lstStyle>
          <a:p>
            <a:pPr>
              <a:defRPr/>
            </a:pPr>
            <a:r>
              <a:rPr lang="sv-SE"/>
              <a:t>Ekonomiinformation 14 april 2021</a:t>
            </a:r>
            <a:endParaRPr lang="sv-SE" dirty="0"/>
          </a:p>
        </p:txBody>
      </p:sp>
      <p:sp>
        <p:nvSpPr>
          <p:cNvPr id="8" name="Platshållare för bildnummer 5"/>
          <p:cNvSpPr>
            <a:spLocks noGrp="1"/>
          </p:cNvSpPr>
          <p:nvPr>
            <p:ph type="sldNum" sz="quarter" idx="12"/>
          </p:nvPr>
        </p:nvSpPr>
        <p:spPr/>
        <p:txBody>
          <a:bodyPr/>
          <a:lstStyle>
            <a:lvl1pPr>
              <a:defRPr/>
            </a:lvl1pPr>
          </a:lstStyle>
          <a:p>
            <a:pPr>
              <a:defRPr/>
            </a:pPr>
            <a:fld id="{B68176BC-C8C9-4079-87E0-9E1C2B230E34}" type="slidenum">
              <a:rPr lang="sv-SE" altLang="sv-SE"/>
              <a:pPr>
                <a:defRPr/>
              </a:pPr>
              <a:t>‹#›</a:t>
            </a:fld>
            <a:endParaRPr lang="sv-SE" altLang="sv-SE"/>
          </a:p>
        </p:txBody>
      </p:sp>
    </p:spTree>
    <p:extLst>
      <p:ext uri="{BB962C8B-B14F-4D97-AF65-F5344CB8AC3E}">
        <p14:creationId xmlns:p14="http://schemas.microsoft.com/office/powerpoint/2010/main" val="180351150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lvl1pPr>
              <a:defRPr/>
            </a:lvl1pPr>
          </a:lstStyle>
          <a:p>
            <a:pPr>
              <a:defRPr/>
            </a:pPr>
            <a:fld id="{F3FDB885-F3CA-4496-BC45-0415054C5A34}" type="datetime1">
              <a:rPr lang="sv-SE" smtClean="0"/>
              <a:t>2021-04-13</a:t>
            </a:fld>
            <a:endParaRPr lang="sv-SE" dirty="0"/>
          </a:p>
        </p:txBody>
      </p:sp>
      <p:sp>
        <p:nvSpPr>
          <p:cNvPr id="5" name="Platshållare för sidfot 4"/>
          <p:cNvSpPr>
            <a:spLocks noGrp="1"/>
          </p:cNvSpPr>
          <p:nvPr>
            <p:ph type="ftr" sz="quarter" idx="11"/>
          </p:nvPr>
        </p:nvSpPr>
        <p:spPr/>
        <p:txBody>
          <a:bodyPr/>
          <a:lstStyle>
            <a:lvl1pPr>
              <a:defRPr/>
            </a:lvl1pPr>
          </a:lstStyle>
          <a:p>
            <a:pPr>
              <a:defRPr/>
            </a:pPr>
            <a:r>
              <a:rPr lang="sv-SE"/>
              <a:t>Ekonomiinformation 14 april 2021</a:t>
            </a:r>
            <a:endParaRPr lang="sv-SE" dirty="0"/>
          </a:p>
        </p:txBody>
      </p:sp>
      <p:sp>
        <p:nvSpPr>
          <p:cNvPr id="6" name="Platshållare för bildnummer 5"/>
          <p:cNvSpPr>
            <a:spLocks noGrp="1"/>
          </p:cNvSpPr>
          <p:nvPr>
            <p:ph type="sldNum" sz="quarter" idx="12"/>
          </p:nvPr>
        </p:nvSpPr>
        <p:spPr/>
        <p:txBody>
          <a:bodyPr/>
          <a:lstStyle>
            <a:lvl1pPr>
              <a:defRPr/>
            </a:lvl1pPr>
          </a:lstStyle>
          <a:p>
            <a:pPr>
              <a:defRPr/>
            </a:pPr>
            <a:fld id="{F18FBB61-3906-4901-9BE9-CD1610559652}" type="slidenum">
              <a:rPr lang="sv-SE" altLang="sv-SE"/>
              <a:pPr>
                <a:defRPr/>
              </a:pPr>
              <a:t>‹#›</a:t>
            </a:fld>
            <a:endParaRPr lang="sv-SE" altLang="sv-SE"/>
          </a:p>
        </p:txBody>
      </p:sp>
    </p:spTree>
    <p:extLst>
      <p:ext uri="{BB962C8B-B14F-4D97-AF65-F5344CB8AC3E}">
        <p14:creationId xmlns:p14="http://schemas.microsoft.com/office/powerpoint/2010/main" val="223743835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3"/>
          <p:cNvSpPr>
            <a:spLocks noGrp="1"/>
          </p:cNvSpPr>
          <p:nvPr>
            <p:ph type="dt" sz="half" idx="10"/>
          </p:nvPr>
        </p:nvSpPr>
        <p:spPr/>
        <p:txBody>
          <a:bodyPr/>
          <a:lstStyle>
            <a:lvl1pPr>
              <a:defRPr/>
            </a:lvl1pPr>
          </a:lstStyle>
          <a:p>
            <a:pPr>
              <a:defRPr/>
            </a:pPr>
            <a:fld id="{9E065D15-D780-48BB-A56D-2AE52D4F5DB5}" type="datetime1">
              <a:rPr lang="sv-SE" smtClean="0"/>
              <a:t>2021-04-13</a:t>
            </a:fld>
            <a:endParaRPr lang="sv-SE" dirty="0"/>
          </a:p>
        </p:txBody>
      </p:sp>
      <p:sp>
        <p:nvSpPr>
          <p:cNvPr id="3" name="Platshållare för sidfot 4"/>
          <p:cNvSpPr>
            <a:spLocks noGrp="1"/>
          </p:cNvSpPr>
          <p:nvPr>
            <p:ph type="ftr" sz="quarter" idx="11"/>
          </p:nvPr>
        </p:nvSpPr>
        <p:spPr/>
        <p:txBody>
          <a:bodyPr/>
          <a:lstStyle>
            <a:lvl1pPr>
              <a:defRPr/>
            </a:lvl1pPr>
          </a:lstStyle>
          <a:p>
            <a:pPr>
              <a:defRPr/>
            </a:pPr>
            <a:r>
              <a:rPr lang="sv-SE"/>
              <a:t>Ekonomiinformation 14 april 2021</a:t>
            </a:r>
            <a:endParaRPr lang="sv-SE" dirty="0"/>
          </a:p>
        </p:txBody>
      </p:sp>
      <p:sp>
        <p:nvSpPr>
          <p:cNvPr id="4" name="Platshållare för bildnummer 5"/>
          <p:cNvSpPr>
            <a:spLocks noGrp="1"/>
          </p:cNvSpPr>
          <p:nvPr>
            <p:ph type="sldNum" sz="quarter" idx="12"/>
          </p:nvPr>
        </p:nvSpPr>
        <p:spPr/>
        <p:txBody>
          <a:bodyPr/>
          <a:lstStyle>
            <a:lvl1pPr>
              <a:defRPr/>
            </a:lvl1pPr>
          </a:lstStyle>
          <a:p>
            <a:pPr>
              <a:defRPr/>
            </a:pPr>
            <a:fld id="{E46B00AB-3521-45A4-B42D-24DEDC1A31E2}" type="slidenum">
              <a:rPr lang="sv-SE" altLang="sv-SE"/>
              <a:pPr>
                <a:defRPr/>
              </a:pPr>
              <a:t>‹#›</a:t>
            </a:fld>
            <a:endParaRPr lang="sv-SE" altLang="sv-SE"/>
          </a:p>
        </p:txBody>
      </p:sp>
    </p:spTree>
    <p:extLst>
      <p:ext uri="{BB962C8B-B14F-4D97-AF65-F5344CB8AC3E}">
        <p14:creationId xmlns:p14="http://schemas.microsoft.com/office/powerpoint/2010/main" val="398933545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8" name="Picture 2" descr="SU_PPT_eld"/>
          <p:cNvPicPr>
            <a:picLocks noChangeAspect="1" noChangeArrowheads="1"/>
          </p:cNvPicPr>
          <p:nvPr userDrawn="1"/>
        </p:nvPicPr>
        <p:blipFill>
          <a:blip r:embed="rId2" cstate="print"/>
          <a:srcRect l="4988" t="-362"/>
          <a:stretch>
            <a:fillRect/>
          </a:stretch>
        </p:blipFill>
        <p:spPr bwMode="auto">
          <a:xfrm>
            <a:off x="0" y="1571626"/>
            <a:ext cx="5443538" cy="5286375"/>
          </a:xfrm>
          <a:prstGeom prst="rect">
            <a:avLst/>
          </a:prstGeom>
          <a:noFill/>
        </p:spPr>
      </p:pic>
      <p:sp>
        <p:nvSpPr>
          <p:cNvPr id="2" name="Rubrik 1"/>
          <p:cNvSpPr>
            <a:spLocks noGrp="1"/>
          </p:cNvSpPr>
          <p:nvPr>
            <p:ph type="ctrTitle"/>
          </p:nvPr>
        </p:nvSpPr>
        <p:spPr>
          <a:xfrm>
            <a:off x="1008000" y="2437200"/>
            <a:ext cx="6631200" cy="1425600"/>
          </a:xfrm>
        </p:spPr>
        <p:txBody>
          <a:bodyPr lIns="72000" tIns="36000" rIns="72000" bIns="36000" anchor="ctr" anchorCtr="0">
            <a:normAutofit/>
          </a:bodyPr>
          <a:lstStyle>
            <a:lvl1pPr algn="l">
              <a:defRPr sz="3300" b="0">
                <a:latin typeface="Verdana" pitchFamily="34" charset="0"/>
                <a:ea typeface="Verdana" pitchFamily="34" charset="0"/>
                <a:cs typeface="Verdana" pitchFamily="34" charset="0"/>
              </a:defRPr>
            </a:lvl1pPr>
          </a:lstStyle>
          <a:p>
            <a:r>
              <a:rPr lang="en-US"/>
              <a:t>Click to edit Master title style</a:t>
            </a:r>
            <a:endParaRPr lang="sv-SE" dirty="0"/>
          </a:p>
        </p:txBody>
      </p:sp>
      <p:sp>
        <p:nvSpPr>
          <p:cNvPr id="3" name="Underrubrik 2"/>
          <p:cNvSpPr>
            <a:spLocks noGrp="1"/>
          </p:cNvSpPr>
          <p:nvPr>
            <p:ph type="subTitle" idx="1"/>
          </p:nvPr>
        </p:nvSpPr>
        <p:spPr>
          <a:xfrm>
            <a:off x="1008000" y="3859200"/>
            <a:ext cx="6631200" cy="1166400"/>
          </a:xfrm>
        </p:spPr>
        <p:txBody>
          <a:bodyPr>
            <a:normAutofit/>
          </a:bodyPr>
          <a:lstStyle>
            <a:lvl1pPr marL="0" indent="0" algn="l">
              <a:lnSpc>
                <a:spcPts val="2175"/>
              </a:lnSpc>
              <a:spcBef>
                <a:spcPts val="360"/>
              </a:spcBef>
              <a:buNone/>
              <a:defRPr sz="1500">
                <a:solidFill>
                  <a:schemeClr val="tx2"/>
                </a:solidFill>
                <a:latin typeface="Verdana" pitchFamily="34" charset="0"/>
                <a:ea typeface="Verdana" pitchFamily="34" charset="0"/>
                <a:cs typeface="Verdana"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sv-SE" dirty="0"/>
          </a:p>
        </p:txBody>
      </p:sp>
      <p:sp>
        <p:nvSpPr>
          <p:cNvPr id="4" name="Platshållare för datum 3"/>
          <p:cNvSpPr>
            <a:spLocks noGrp="1"/>
          </p:cNvSpPr>
          <p:nvPr>
            <p:ph type="dt" sz="half" idx="10"/>
          </p:nvPr>
        </p:nvSpPr>
        <p:spPr>
          <a:xfrm>
            <a:off x="781200" y="6152400"/>
            <a:ext cx="1123200" cy="280800"/>
          </a:xfrm>
        </p:spPr>
        <p:txBody>
          <a:bodyPr/>
          <a:lstStyle/>
          <a:p>
            <a:fld id="{0B8878A3-0CE3-4BA1-91F2-EF7C4FC6ECC4}" type="datetime1">
              <a:rPr lang="sv-SE" smtClean="0"/>
              <a:t>2021-04-13</a:t>
            </a:fld>
            <a:endParaRPr lang="sv-SE"/>
          </a:p>
        </p:txBody>
      </p:sp>
      <p:sp>
        <p:nvSpPr>
          <p:cNvPr id="5" name="Platshållare för sidfot 4"/>
          <p:cNvSpPr>
            <a:spLocks noGrp="1"/>
          </p:cNvSpPr>
          <p:nvPr>
            <p:ph type="ftr" sz="quarter" idx="11"/>
          </p:nvPr>
        </p:nvSpPr>
        <p:spPr>
          <a:xfrm>
            <a:off x="1936800" y="6152400"/>
            <a:ext cx="4492800" cy="516960"/>
          </a:xfrm>
        </p:spPr>
        <p:txBody>
          <a:bodyPr/>
          <a:lstStyle/>
          <a:p>
            <a:r>
              <a:rPr lang="sv-SE"/>
              <a:t>Ekonomiinformation 14 april 2021</a:t>
            </a:r>
            <a:endParaRPr lang="sv-SE" dirty="0"/>
          </a:p>
        </p:txBody>
      </p:sp>
      <p:sp>
        <p:nvSpPr>
          <p:cNvPr id="6" name="Platshållare för bildnummer 5"/>
          <p:cNvSpPr>
            <a:spLocks noGrp="1"/>
          </p:cNvSpPr>
          <p:nvPr>
            <p:ph type="sldNum" sz="quarter" idx="12"/>
          </p:nvPr>
        </p:nvSpPr>
        <p:spPr>
          <a:xfrm>
            <a:off x="6588000" y="6152400"/>
            <a:ext cx="2133600" cy="280800"/>
          </a:xfrm>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87220427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en-US"/>
              <a:t>Click to edit Master title style</a:t>
            </a:r>
            <a:endParaRPr lang="sv-SE"/>
          </a:p>
        </p:txBody>
      </p:sp>
      <p:sp>
        <p:nvSpPr>
          <p:cNvPr id="3" name="Platshållare för innehåll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Platshållare för datum 3"/>
          <p:cNvSpPr>
            <a:spLocks noGrp="1"/>
          </p:cNvSpPr>
          <p:nvPr>
            <p:ph type="dt" sz="half" idx="10"/>
          </p:nvPr>
        </p:nvSpPr>
        <p:spPr/>
        <p:txBody>
          <a:bodyPr/>
          <a:lstStyle/>
          <a:p>
            <a:fld id="{8B31DBD7-752F-4183-9D6A-DD0270846EF2}" type="datetime1">
              <a:rPr lang="sv-SE" smtClean="0"/>
              <a:t>2021-04-13</a:t>
            </a:fld>
            <a:endParaRPr lang="sv-SE"/>
          </a:p>
        </p:txBody>
      </p:sp>
      <p:sp>
        <p:nvSpPr>
          <p:cNvPr id="5" name="Platshållare för sidfot 4"/>
          <p:cNvSpPr>
            <a:spLocks noGrp="1"/>
          </p:cNvSpPr>
          <p:nvPr>
            <p:ph type="ftr" sz="quarter" idx="11"/>
          </p:nvPr>
        </p:nvSpPr>
        <p:spPr/>
        <p:txBody>
          <a:bodyPr/>
          <a:lstStyle/>
          <a:p>
            <a:r>
              <a:rPr lang="sv-SE"/>
              <a:t>Ekonomiinformation 14 april 2021</a:t>
            </a:r>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7538959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en-US"/>
              <a:t>Click to edit Master title style</a:t>
            </a:r>
            <a:endParaRPr lang="sv-SE" dirty="0"/>
          </a:p>
        </p:txBody>
      </p:sp>
      <p:sp>
        <p:nvSpPr>
          <p:cNvPr id="3" name="Platshållare för innehåll 2"/>
          <p:cNvSpPr>
            <a:spLocks noGrp="1"/>
          </p:cNvSpPr>
          <p:nvPr>
            <p:ph sz="half" idx="1"/>
          </p:nvPr>
        </p:nvSpPr>
        <p:spPr>
          <a:xfrm>
            <a:off x="792000" y="2808000"/>
            <a:ext cx="3348000" cy="3214800"/>
          </a:xfrm>
        </p:spPr>
        <p:txBody>
          <a:bodyPr/>
          <a:lstStyle>
            <a:lvl1pPr>
              <a:defRPr sz="1350"/>
            </a:lvl1pPr>
            <a:lvl2pPr>
              <a:defRPr sz="1050"/>
            </a:lvl2pPr>
            <a:lvl3pPr>
              <a:defRPr sz="750"/>
            </a:lvl3pPr>
            <a:lvl4pPr>
              <a:defRPr sz="600"/>
            </a:lvl4pPr>
            <a:lvl5pPr>
              <a:defRPr sz="60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Platshållare för innehåll 3"/>
          <p:cNvSpPr>
            <a:spLocks noGrp="1"/>
          </p:cNvSpPr>
          <p:nvPr>
            <p:ph sz="half" idx="2"/>
          </p:nvPr>
        </p:nvSpPr>
        <p:spPr>
          <a:xfrm>
            <a:off x="4291200" y="2808000"/>
            <a:ext cx="3348000" cy="3214800"/>
          </a:xfrm>
        </p:spPr>
        <p:txBody>
          <a:bodyPr/>
          <a:lstStyle>
            <a:lvl1pPr>
              <a:defRPr sz="1350"/>
            </a:lvl1pPr>
            <a:lvl2pPr>
              <a:defRPr sz="1050"/>
            </a:lvl2pPr>
            <a:lvl3pPr>
              <a:defRPr sz="750"/>
            </a:lvl3pPr>
            <a:lvl4pPr>
              <a:defRPr sz="600"/>
            </a:lvl4pPr>
            <a:lvl5pPr>
              <a:defRPr sz="60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5" name="Platshållare för datum 4"/>
          <p:cNvSpPr>
            <a:spLocks noGrp="1"/>
          </p:cNvSpPr>
          <p:nvPr>
            <p:ph type="dt" sz="half" idx="10"/>
          </p:nvPr>
        </p:nvSpPr>
        <p:spPr/>
        <p:txBody>
          <a:bodyPr/>
          <a:lstStyle/>
          <a:p>
            <a:fld id="{DE9B027D-9F3E-438A-AAF5-1AD68D438F8F}" type="datetime1">
              <a:rPr lang="sv-SE" smtClean="0"/>
              <a:t>2021-04-13</a:t>
            </a:fld>
            <a:endParaRPr lang="sv-SE"/>
          </a:p>
        </p:txBody>
      </p:sp>
      <p:sp>
        <p:nvSpPr>
          <p:cNvPr id="6" name="Platshållare för sidfot 5"/>
          <p:cNvSpPr>
            <a:spLocks noGrp="1"/>
          </p:cNvSpPr>
          <p:nvPr>
            <p:ph type="ftr" sz="quarter" idx="11"/>
          </p:nvPr>
        </p:nvSpPr>
        <p:spPr/>
        <p:txBody>
          <a:bodyPr/>
          <a:lstStyle/>
          <a:p>
            <a:r>
              <a:rPr lang="sv-SE"/>
              <a:t>Ekonomiinformation 14 april 2021</a:t>
            </a:r>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328136792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en-US"/>
              <a:t>Click to edit Master title style</a:t>
            </a:r>
            <a:endParaRPr lang="sv-SE" dirty="0"/>
          </a:p>
        </p:txBody>
      </p:sp>
      <p:sp>
        <p:nvSpPr>
          <p:cNvPr id="3" name="Platshållare för innehåll 2"/>
          <p:cNvSpPr>
            <a:spLocks noGrp="1"/>
          </p:cNvSpPr>
          <p:nvPr>
            <p:ph idx="1"/>
          </p:nvPr>
        </p:nvSpPr>
        <p:spPr/>
        <p:txBody>
          <a:bodyPr/>
          <a:lstStyle>
            <a:lvl1pPr marL="1191" indent="-1191">
              <a:lnSpc>
                <a:spcPts val="1950"/>
              </a:lnSpc>
              <a:buNone/>
              <a:defRPr/>
            </a:lvl1pPr>
            <a:lvl2pPr>
              <a:buNone/>
              <a:defRPr/>
            </a:lvl2pPr>
            <a:lvl3pPr>
              <a:buNone/>
              <a:defRPr/>
            </a:lvl3pPr>
            <a:lvl4pPr>
              <a:buNone/>
              <a:defRPr/>
            </a:lvl4pPr>
            <a:lvl5pPr>
              <a:buNone/>
              <a:defRPr/>
            </a:lvl5pPr>
          </a:lstStyle>
          <a:p>
            <a:pPr lvl="0"/>
            <a:r>
              <a:rPr lang="en-US"/>
              <a:t>Edit Master text styles</a:t>
            </a:r>
          </a:p>
        </p:txBody>
      </p:sp>
      <p:sp>
        <p:nvSpPr>
          <p:cNvPr id="4" name="Platshållare för datum 3"/>
          <p:cNvSpPr>
            <a:spLocks noGrp="1"/>
          </p:cNvSpPr>
          <p:nvPr>
            <p:ph type="dt" sz="half" idx="10"/>
          </p:nvPr>
        </p:nvSpPr>
        <p:spPr/>
        <p:txBody>
          <a:bodyPr/>
          <a:lstStyle/>
          <a:p>
            <a:fld id="{7A2B0CAE-9648-4A90-BD3E-098D2CC7C6FF}" type="datetime1">
              <a:rPr lang="sv-SE" smtClean="0"/>
              <a:t>2021-04-13</a:t>
            </a:fld>
            <a:endParaRPr lang="sv-SE"/>
          </a:p>
        </p:txBody>
      </p:sp>
      <p:sp>
        <p:nvSpPr>
          <p:cNvPr id="5" name="Platshållare för sidfot 4"/>
          <p:cNvSpPr>
            <a:spLocks noGrp="1"/>
          </p:cNvSpPr>
          <p:nvPr>
            <p:ph type="ftr" sz="quarter" idx="11"/>
          </p:nvPr>
        </p:nvSpPr>
        <p:spPr/>
        <p:txBody>
          <a:bodyPr/>
          <a:lstStyle/>
          <a:p>
            <a:r>
              <a:rPr lang="sv-SE"/>
              <a:t>Ekonomiinformation 14 april 2021</a:t>
            </a:r>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287203099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p:spPr>
        <p:txBody>
          <a:bodyPr anchor="t" anchorCtr="0"/>
          <a:lstStyle>
            <a:lvl1pPr>
              <a:defRPr/>
            </a:lvl1pPr>
          </a:lstStyle>
          <a:p>
            <a:r>
              <a:rPr lang="en-US"/>
              <a:t>Click to edit Master title style</a:t>
            </a:r>
            <a:endParaRPr lang="sv-SE" dirty="0"/>
          </a:p>
        </p:txBody>
      </p:sp>
      <p:sp>
        <p:nvSpPr>
          <p:cNvPr id="4" name="Platshållare för innehåll 3"/>
          <p:cNvSpPr>
            <a:spLocks noGrp="1"/>
          </p:cNvSpPr>
          <p:nvPr>
            <p:ph sz="half" idx="2"/>
          </p:nvPr>
        </p:nvSpPr>
        <p:spPr>
          <a:xfrm>
            <a:off x="792000" y="2808000"/>
            <a:ext cx="4690800" cy="3214800"/>
          </a:xfrm>
        </p:spPr>
        <p:txBody>
          <a:bodyPr/>
          <a:lstStyle>
            <a:lvl1pPr>
              <a:defRPr sz="1350"/>
            </a:lvl1pPr>
            <a:lvl2pPr>
              <a:defRPr sz="135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6" name="Platshållare för innehåll 5"/>
          <p:cNvSpPr>
            <a:spLocks noGrp="1"/>
          </p:cNvSpPr>
          <p:nvPr>
            <p:ph sz="quarter" idx="4"/>
          </p:nvPr>
        </p:nvSpPr>
        <p:spPr>
          <a:xfrm>
            <a:off x="5619600" y="1962000"/>
            <a:ext cx="3060000" cy="4060800"/>
          </a:xfrm>
        </p:spPr>
        <p:txBody>
          <a:bodyPr/>
          <a:lstStyle>
            <a:lvl1pPr>
              <a:defRPr sz="1350"/>
            </a:lvl1pPr>
            <a:lvl2pPr>
              <a:defRPr sz="135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7" name="Platshållare för datum 6"/>
          <p:cNvSpPr>
            <a:spLocks noGrp="1"/>
          </p:cNvSpPr>
          <p:nvPr>
            <p:ph type="dt" sz="half" idx="10"/>
          </p:nvPr>
        </p:nvSpPr>
        <p:spPr/>
        <p:txBody>
          <a:bodyPr/>
          <a:lstStyle/>
          <a:p>
            <a:fld id="{A3AE7125-2E67-4C57-9781-93442E430CA7}" type="datetime1">
              <a:rPr lang="sv-SE" smtClean="0"/>
              <a:t>2021-04-13</a:t>
            </a:fld>
            <a:endParaRPr lang="sv-SE"/>
          </a:p>
        </p:txBody>
      </p:sp>
      <p:sp>
        <p:nvSpPr>
          <p:cNvPr id="8" name="Platshållare för sidfot 7"/>
          <p:cNvSpPr>
            <a:spLocks noGrp="1"/>
          </p:cNvSpPr>
          <p:nvPr>
            <p:ph type="ftr" sz="quarter" idx="11"/>
          </p:nvPr>
        </p:nvSpPr>
        <p:spPr/>
        <p:txBody>
          <a:bodyPr/>
          <a:lstStyle/>
          <a:p>
            <a:r>
              <a:rPr lang="sv-SE"/>
              <a:t>Ekonomiinformation 14 april 2021</a:t>
            </a:r>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47678729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Platshållare för datum 3"/>
          <p:cNvSpPr>
            <a:spLocks noGrp="1"/>
          </p:cNvSpPr>
          <p:nvPr>
            <p:ph type="dt" sz="half" idx="10"/>
          </p:nvPr>
        </p:nvSpPr>
        <p:spPr/>
        <p:txBody>
          <a:bodyPr/>
          <a:lstStyle/>
          <a:p>
            <a:fld id="{8369D430-5058-443C-B50D-DA295569C5E8}" type="datetime1">
              <a:rPr lang="sv-SE" smtClean="0"/>
              <a:t>2021-04-13</a:t>
            </a:fld>
            <a:endParaRPr lang="sv-SE"/>
          </a:p>
        </p:txBody>
      </p:sp>
      <p:sp>
        <p:nvSpPr>
          <p:cNvPr id="5" name="Platshållare för sidfot 4"/>
          <p:cNvSpPr>
            <a:spLocks noGrp="1"/>
          </p:cNvSpPr>
          <p:nvPr>
            <p:ph type="ftr" sz="quarter" idx="11"/>
          </p:nvPr>
        </p:nvSpPr>
        <p:spPr/>
        <p:txBody>
          <a:bodyPr/>
          <a:lstStyle/>
          <a:p>
            <a:r>
              <a:rPr lang="sv-SE"/>
              <a:t>Ekonomiinformation 14 april 2021</a:t>
            </a:r>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72256551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80903068-F6F4-4C4C-A8CB-9D24D66ABD36}" type="datetime1">
              <a:rPr lang="sv-SE" smtClean="0"/>
              <a:t>2021-04-13</a:t>
            </a:fld>
            <a:endParaRPr lang="sv-SE"/>
          </a:p>
        </p:txBody>
      </p:sp>
      <p:sp>
        <p:nvSpPr>
          <p:cNvPr id="3" name="Platshållare för sidfot 2"/>
          <p:cNvSpPr>
            <a:spLocks noGrp="1"/>
          </p:cNvSpPr>
          <p:nvPr>
            <p:ph type="ftr" sz="quarter" idx="11"/>
          </p:nvPr>
        </p:nvSpPr>
        <p:spPr/>
        <p:txBody>
          <a:bodyPr/>
          <a:lstStyle/>
          <a:p>
            <a:r>
              <a:rPr lang="sv-SE"/>
              <a:t>Ekonomiinformation 14 april 2021</a:t>
            </a:r>
          </a:p>
        </p:txBody>
      </p:sp>
      <p:sp>
        <p:nvSpPr>
          <p:cNvPr id="4" name="Platshållare för bildnummer 3"/>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378048976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List with bullets">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359" y="1443"/>
          <a:ext cx="1357" cy="1439"/>
        </p:xfrm>
        <a:graphic>
          <a:graphicData uri="http://schemas.openxmlformats.org/presentationml/2006/ole">
            <mc:AlternateContent xmlns:mc="http://schemas.openxmlformats.org/markup-compatibility/2006">
              <mc:Choice xmlns:v="urn:schemas-microsoft-com:vml" Requires="v">
                <p:oleObj spid="_x0000_s46118" name="think-cell Slide" r:id="rId5" imgW="353" imgH="353" progId="TCLayout.ActiveDocument.1">
                  <p:embed/>
                </p:oleObj>
              </mc:Choice>
              <mc:Fallback>
                <p:oleObj name="think-cell Slide" r:id="rId5" imgW="353" imgH="353" progId="TCLayout.ActiveDocument.1">
                  <p:embed/>
                  <p:pic>
                    <p:nvPicPr>
                      <p:cNvPr id="3" name="Object 2" hidden="1"/>
                      <p:cNvPicPr/>
                      <p:nvPr/>
                    </p:nvPicPr>
                    <p:blipFill>
                      <a:blip r:embed="rId6"/>
                      <a:stretch>
                        <a:fillRect/>
                      </a:stretch>
                    </p:blipFill>
                    <p:spPr>
                      <a:xfrm>
                        <a:off x="1359" y="1443"/>
                        <a:ext cx="1357" cy="1439"/>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AE8B70A-D029-4D24-AD46-1FC1E78BE47F}"/>
              </a:ext>
            </a:extLst>
          </p:cNvPr>
          <p:cNvSpPr/>
          <p:nvPr userDrawn="1">
            <p:custDataLst>
              <p:tags r:id="rId3"/>
            </p:custDataLst>
          </p:nvPr>
        </p:nvSpPr>
        <p:spPr>
          <a:xfrm>
            <a:off x="0" y="2"/>
            <a:ext cx="135748" cy="143985"/>
          </a:xfrm>
          <a:prstGeom prst="rect">
            <a:avLst/>
          </a:prstGeom>
          <a:solidFill>
            <a:srgbClr val="1E2F39"/>
          </a:solidFill>
          <a:ln w="9525">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sv-SE" sz="1667" b="1" i="0" baseline="0" dirty="0">
              <a:latin typeface="Arial Narrow" panose="020B0606020202030204" pitchFamily="34" charset="0"/>
              <a:ea typeface="+mj-ea"/>
              <a:cs typeface="+mj-cs"/>
              <a:sym typeface="Arial Narrow" panose="020B0606020202030204" pitchFamily="34" charset="0"/>
            </a:endParaRPr>
          </a:p>
        </p:txBody>
      </p:sp>
      <p:sp>
        <p:nvSpPr>
          <p:cNvPr id="24" name="Title 1"/>
          <p:cNvSpPr>
            <a:spLocks noGrp="1"/>
          </p:cNvSpPr>
          <p:nvPr userDrawn="1">
            <p:ph type="title" hasCustomPrompt="1"/>
          </p:nvPr>
        </p:nvSpPr>
        <p:spPr>
          <a:xfrm>
            <a:off x="403543" y="420951"/>
            <a:ext cx="8347158" cy="729182"/>
          </a:xfrm>
          <a:prstGeom prst="rect">
            <a:avLst/>
          </a:prstGeom>
        </p:spPr>
        <p:txBody>
          <a:bodyPr/>
          <a:lstStyle>
            <a:lvl1pPr>
              <a:defRPr/>
            </a:lvl1pPr>
          </a:lstStyle>
          <a:p>
            <a:r>
              <a:rPr lang="sv-SE"/>
              <a:t>Click to add title</a:t>
            </a:r>
            <a:endParaRPr lang="sv-SE" dirty="0"/>
          </a:p>
        </p:txBody>
      </p:sp>
      <p:sp>
        <p:nvSpPr>
          <p:cNvPr id="27" name="Text Placeholder 3"/>
          <p:cNvSpPr>
            <a:spLocks noGrp="1"/>
          </p:cNvSpPr>
          <p:nvPr>
            <p:ph type="body" sz="quarter" idx="14" hasCustomPrompt="1"/>
          </p:nvPr>
        </p:nvSpPr>
        <p:spPr>
          <a:xfrm>
            <a:off x="403543" y="1544425"/>
            <a:ext cx="8347158" cy="4212068"/>
          </a:xfrm>
        </p:spPr>
        <p:txBody>
          <a:bodyPr/>
          <a:lstStyle>
            <a:lvl1pPr>
              <a:spcBef>
                <a:spcPts val="385"/>
              </a:spcBef>
              <a:spcAft>
                <a:spcPts val="0"/>
              </a:spcAft>
              <a:buClrTx/>
              <a:defRPr lang="en-US" sz="1026" kern="1200" spc="-7" baseline="0" dirty="0" smtClean="0">
                <a:solidFill>
                  <a:schemeClr val="tx1"/>
                </a:solidFill>
                <a:latin typeface="+mn-lt"/>
                <a:ea typeface="+mn-ea"/>
                <a:cs typeface="+mn-cs"/>
              </a:defRPr>
            </a:lvl1pPr>
            <a:lvl2pPr>
              <a:spcBef>
                <a:spcPts val="385"/>
              </a:spcBef>
              <a:spcAft>
                <a:spcPts val="0"/>
              </a:spcAft>
              <a:buClrTx/>
              <a:defRPr lang="en-US" sz="1026" kern="1200" spc="-7" baseline="0" dirty="0" smtClean="0">
                <a:solidFill>
                  <a:schemeClr val="tx1"/>
                </a:solidFill>
                <a:latin typeface="+mn-lt"/>
                <a:ea typeface="+mn-ea"/>
                <a:cs typeface="+mn-cs"/>
              </a:defRPr>
            </a:lvl2pPr>
            <a:lvl3pPr>
              <a:spcBef>
                <a:spcPts val="385"/>
              </a:spcBef>
              <a:spcAft>
                <a:spcPts val="0"/>
              </a:spcAft>
              <a:buClrTx/>
              <a:defRPr lang="en-US" sz="1026" kern="1200" spc="-7" baseline="0" dirty="0" smtClean="0">
                <a:solidFill>
                  <a:schemeClr val="tx1"/>
                </a:solidFill>
                <a:latin typeface="+mn-lt"/>
                <a:ea typeface="+mn-ea"/>
                <a:cs typeface="+mn-cs"/>
              </a:defRPr>
            </a:lvl3pPr>
            <a:lvl4pPr>
              <a:spcBef>
                <a:spcPts val="385"/>
              </a:spcBef>
              <a:spcAft>
                <a:spcPts val="0"/>
              </a:spcAft>
              <a:buClrTx/>
              <a:defRPr lang="en-US" sz="1026" kern="1200" spc="-7" baseline="0" dirty="0" smtClean="0">
                <a:solidFill>
                  <a:schemeClr val="tx1"/>
                </a:solidFill>
                <a:latin typeface="+mn-lt"/>
                <a:ea typeface="+mn-ea"/>
                <a:cs typeface="+mn-cs"/>
              </a:defRPr>
            </a:lvl4pPr>
            <a:lvl5pPr>
              <a:spcBef>
                <a:spcPts val="385"/>
              </a:spcBef>
              <a:spcAft>
                <a:spcPts val="0"/>
              </a:spcAft>
              <a:buClrTx/>
              <a:defRPr lang="en-GB" sz="1026" kern="1200" spc="-7" baseline="0" dirty="0">
                <a:solidFill>
                  <a:schemeClr val="tx1"/>
                </a:solidFill>
                <a:latin typeface="+mn-lt"/>
                <a:ea typeface="+mn-ea"/>
                <a:cs typeface="+mn-cs"/>
              </a:defRPr>
            </a:lvl5pPr>
          </a:lstStyle>
          <a:p>
            <a:pPr lvl="0"/>
            <a:r>
              <a:rPr lang="sv-SE" noProof="0"/>
              <a:t>Click to add text</a:t>
            </a:r>
          </a:p>
          <a:p>
            <a:pPr lvl="1"/>
            <a:r>
              <a:rPr lang="sv-SE" noProof="0"/>
              <a:t>Second level</a:t>
            </a:r>
          </a:p>
          <a:p>
            <a:pPr lvl="2"/>
            <a:r>
              <a:rPr lang="sv-SE" noProof="0"/>
              <a:t>Third level</a:t>
            </a:r>
          </a:p>
          <a:p>
            <a:pPr lvl="3"/>
            <a:r>
              <a:rPr lang="sv-SE" noProof="0"/>
              <a:t>Fourth level</a:t>
            </a:r>
          </a:p>
          <a:p>
            <a:pPr lvl="4"/>
            <a:r>
              <a:rPr lang="sv-SE" noProof="0"/>
              <a:t>Fifth level</a:t>
            </a:r>
            <a:endParaRPr lang="sv-SE" noProof="0" dirty="0"/>
          </a:p>
        </p:txBody>
      </p:sp>
      <p:sp>
        <p:nvSpPr>
          <p:cNvPr id="29" name="Text Placeholder 4"/>
          <p:cNvSpPr>
            <a:spLocks noGrp="1"/>
          </p:cNvSpPr>
          <p:nvPr>
            <p:ph type="body" sz="quarter" idx="15" hasCustomPrompt="1"/>
          </p:nvPr>
        </p:nvSpPr>
        <p:spPr>
          <a:xfrm>
            <a:off x="788702" y="6458504"/>
            <a:ext cx="3586468" cy="401616"/>
          </a:xfrm>
        </p:spPr>
        <p:txBody>
          <a:bodyPr tIns="35961" anchor="t" anchorCtr="0"/>
          <a:lstStyle>
            <a:lvl1pPr marL="0" indent="0">
              <a:lnSpc>
                <a:spcPct val="83000"/>
              </a:lnSpc>
              <a:spcBef>
                <a:spcPts val="0"/>
              </a:spcBef>
              <a:buNone/>
              <a:defRPr lang="en-US" sz="578" b="1" kern="1200" spc="-14" baseline="0" dirty="0" smtClean="0">
                <a:solidFill>
                  <a:srgbClr val="FFFFFF"/>
                </a:solidFill>
                <a:latin typeface="+mn-lt"/>
                <a:ea typeface="+mn-ea"/>
                <a:cs typeface="+mn-cs"/>
              </a:defRPr>
            </a:lvl1pPr>
          </a:lstStyle>
          <a:p>
            <a:pPr lvl="0"/>
            <a:r>
              <a:rPr lang="sv-SE" noProof="0"/>
              <a:t>Insert source</a:t>
            </a:r>
            <a:endParaRPr lang="sv-SE" noProof="0" dirty="0"/>
          </a:p>
        </p:txBody>
      </p:sp>
      <p:sp>
        <p:nvSpPr>
          <p:cNvPr id="7" name="Pladsholder til diasnummer 5"/>
          <p:cNvSpPr>
            <a:spLocks noGrp="1"/>
          </p:cNvSpPr>
          <p:nvPr>
            <p:ph type="sldNum" sz="quarter" idx="12"/>
          </p:nvPr>
        </p:nvSpPr>
        <p:spPr/>
        <p:txBody>
          <a:bodyPr/>
          <a:lstStyle/>
          <a:p>
            <a:fld id="{667EC89C-17A0-4E64-A6D2-B825673CEEDF}" type="slidenum">
              <a:rPr lang="sv-SE" smtClean="0"/>
              <a:t>‹#›</a:t>
            </a:fld>
            <a:endParaRPr lang="sv-SE" dirty="0"/>
          </a:p>
        </p:txBody>
      </p:sp>
      <p:sp>
        <p:nvSpPr>
          <p:cNvPr id="28" name="AutoShape 4"/>
          <p:cNvSpPr>
            <a:spLocks/>
          </p:cNvSpPr>
          <p:nvPr userDrawn="1"/>
        </p:nvSpPr>
        <p:spPr bwMode="gray">
          <a:xfrm>
            <a:off x="-2051999" y="3"/>
            <a:ext cx="1908516" cy="217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buFontTx/>
              <a:buNone/>
              <a:defRPr/>
            </a:pPr>
            <a:r>
              <a:rPr lang="sv-SE" altLang="da-DK" sz="706" b="1" noProof="1">
                <a:solidFill>
                  <a:schemeClr val="tx2">
                    <a:lumMod val="75000"/>
                  </a:schemeClr>
                </a:solidFill>
                <a:latin typeface="+mn-lt"/>
                <a:cs typeface="Arial" charset="0"/>
              </a:rPr>
              <a:t>List with bullets</a:t>
            </a:r>
          </a:p>
          <a:p>
            <a:pPr algn="r" eaLnBrk="1" hangingPunct="1">
              <a:spcBef>
                <a:spcPct val="0"/>
              </a:spcBef>
              <a:buFontTx/>
              <a:buNone/>
              <a:defRPr/>
            </a:pPr>
            <a:r>
              <a:rPr lang="sv-SE" altLang="da-DK" sz="706" b="0" noProof="1">
                <a:solidFill>
                  <a:schemeClr val="tx2">
                    <a:lumMod val="75000"/>
                  </a:schemeClr>
                </a:solidFill>
                <a:latin typeface="+mn-lt"/>
                <a:cs typeface="Arial" charset="0"/>
              </a:rPr>
              <a:t>Text slide with bullets</a:t>
            </a:r>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53275" y="414685"/>
            <a:ext cx="1944023" cy="1459247"/>
          </a:xfrm>
          <a:prstGeom prst="rect">
            <a:avLst/>
          </a:prstGeom>
        </p:spPr>
      </p:pic>
      <p:sp>
        <p:nvSpPr>
          <p:cNvPr id="22" name="AutoShape 4"/>
          <p:cNvSpPr>
            <a:spLocks/>
          </p:cNvSpPr>
          <p:nvPr userDrawn="1"/>
        </p:nvSpPr>
        <p:spPr bwMode="gray">
          <a:xfrm>
            <a:off x="9252522" y="496342"/>
            <a:ext cx="1440161" cy="325858"/>
          </a:xfrm>
          <a:prstGeom prst="rect">
            <a:avLst/>
          </a:prstGeom>
          <a:noFill/>
          <a:ln w="12700" algn="ctr">
            <a:noFill/>
            <a:miter lim="800000"/>
            <a:headEnd/>
            <a:tailEnd/>
          </a:ln>
          <a:effectLst/>
        </p:spPr>
        <p:txBody>
          <a:bodyPr wrap="square" lIns="0" tIns="0" rIns="0" bIns="0">
            <a:spAutoFit/>
          </a:bodyPr>
          <a:lstStyle/>
          <a:p>
            <a:pPr algn="l">
              <a:spcBef>
                <a:spcPts val="0"/>
              </a:spcBef>
              <a:defRPr/>
            </a:pPr>
            <a:r>
              <a:rPr lang="sv-SE" sz="706" b="1" kern="1200" noProof="0" dirty="0">
                <a:solidFill>
                  <a:schemeClr val="tx2">
                    <a:lumMod val="75000"/>
                  </a:schemeClr>
                </a:solidFill>
                <a:latin typeface="+mn-lt"/>
                <a:ea typeface="+mn-ea"/>
                <a:cs typeface="Arial" pitchFamily="34" charset="0"/>
              </a:rPr>
              <a:t>Heading</a:t>
            </a:r>
          </a:p>
          <a:p>
            <a:pPr marL="0" indent="0" algn="l">
              <a:spcBef>
                <a:spcPts val="0"/>
              </a:spcBef>
              <a:buFont typeface="+mj-lt"/>
              <a:buNone/>
              <a:defRPr/>
            </a:pPr>
            <a:r>
              <a:rPr lang="sv-SE" sz="706" kern="1200" dirty="0">
                <a:solidFill>
                  <a:schemeClr val="tx2">
                    <a:lumMod val="75000"/>
                  </a:schemeClr>
                </a:solidFill>
                <a:latin typeface="+mn-lt"/>
                <a:ea typeface="+mn-ea"/>
                <a:cs typeface="Arial" pitchFamily="34" charset="0"/>
              </a:rPr>
              <a:t>If your heading has two lines, delete the text box for the subheading</a:t>
            </a:r>
            <a:endParaRPr lang="sv-SE" sz="706" kern="1200" noProof="0" dirty="0">
              <a:solidFill>
                <a:schemeClr val="tx2">
                  <a:lumMod val="75000"/>
                </a:schemeClr>
              </a:solidFill>
              <a:latin typeface="+mn-lt"/>
              <a:ea typeface="+mn-ea"/>
              <a:cs typeface="Arial" pitchFamily="34" charset="0"/>
            </a:endParaRPr>
          </a:p>
        </p:txBody>
      </p:sp>
      <p:grpSp>
        <p:nvGrpSpPr>
          <p:cNvPr id="23" name="Group 25"/>
          <p:cNvGrpSpPr/>
          <p:nvPr userDrawn="1"/>
        </p:nvGrpSpPr>
        <p:grpSpPr>
          <a:xfrm>
            <a:off x="-1907997" y="1981961"/>
            <a:ext cx="1801661" cy="1324642"/>
            <a:chOff x="-2231300" y="2231625"/>
            <a:chExt cx="2106943" cy="1460479"/>
          </a:xfrm>
        </p:grpSpPr>
        <p:sp>
          <p:nvSpPr>
            <p:cNvPr id="25" name="TextBox 17"/>
            <p:cNvSpPr txBox="1">
              <a:spLocks noChangeArrowheads="1"/>
            </p:cNvSpPr>
            <p:nvPr userDrawn="1"/>
          </p:nvSpPr>
          <p:spPr bwMode="auto">
            <a:xfrm>
              <a:off x="-2231300" y="2231625"/>
              <a:ext cx="2105001" cy="958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spcBef>
                  <a:spcPct val="0"/>
                </a:spcBef>
                <a:buFontTx/>
                <a:buNone/>
              </a:pPr>
              <a:r>
                <a:rPr lang="sv-SE" altLang="da-DK" sz="706" kern="1200" dirty="0">
                  <a:solidFill>
                    <a:schemeClr val="tx2">
                      <a:lumMod val="75000"/>
                    </a:schemeClr>
                  </a:solidFill>
                  <a:latin typeface="+mn-lt"/>
                  <a:ea typeface="+mn-ea"/>
                  <a:cs typeface="Arial" charset="0"/>
                </a:rPr>
                <a:t>To add preformatted bullets,</a:t>
              </a:r>
            </a:p>
            <a:p>
              <a:pPr algn="r" eaLnBrk="1" hangingPunct="1">
                <a:spcBef>
                  <a:spcPct val="0"/>
                </a:spcBef>
                <a:buFontTx/>
                <a:buNone/>
              </a:pPr>
              <a:r>
                <a:rPr lang="sv-SE" altLang="da-DK" sz="706" kern="1200" dirty="0">
                  <a:solidFill>
                    <a:schemeClr val="tx2">
                      <a:lumMod val="75000"/>
                    </a:schemeClr>
                  </a:solidFill>
                  <a:latin typeface="+mn-lt"/>
                  <a:ea typeface="+mn-ea"/>
                  <a:cs typeface="Arial" charset="0"/>
                </a:rPr>
                <a:t>click the </a:t>
              </a:r>
              <a:r>
                <a:rPr lang="sv-SE" altLang="da-DK" sz="706" b="1" kern="1200" dirty="0">
                  <a:solidFill>
                    <a:schemeClr val="tx2">
                      <a:lumMod val="75000"/>
                    </a:schemeClr>
                  </a:solidFill>
                  <a:latin typeface="+mn-lt"/>
                  <a:ea typeface="+mn-ea"/>
                  <a:cs typeface="Arial" charset="0"/>
                </a:rPr>
                <a:t>Home</a:t>
              </a:r>
              <a:r>
                <a:rPr lang="sv-SE" altLang="da-DK" sz="706" kern="1200" dirty="0">
                  <a:solidFill>
                    <a:schemeClr val="tx2">
                      <a:lumMod val="75000"/>
                    </a:schemeClr>
                  </a:solidFill>
                  <a:latin typeface="+mn-lt"/>
                  <a:ea typeface="+mn-ea"/>
                  <a:cs typeface="Arial" charset="0"/>
                </a:rPr>
                <a:t> tab and select</a:t>
              </a:r>
            </a:p>
            <a:p>
              <a:pPr algn="r" eaLnBrk="1" hangingPunct="1">
                <a:spcBef>
                  <a:spcPct val="0"/>
                </a:spcBef>
                <a:buFontTx/>
                <a:buNone/>
              </a:pPr>
              <a:r>
                <a:rPr lang="sv-SE" altLang="da-DK" sz="706" b="1" kern="1200" dirty="0">
                  <a:solidFill>
                    <a:schemeClr val="tx2">
                      <a:lumMod val="75000"/>
                    </a:schemeClr>
                  </a:solidFill>
                  <a:latin typeface="+mn-lt"/>
                  <a:ea typeface="+mn-ea"/>
                  <a:cs typeface="Arial" charset="0"/>
                </a:rPr>
                <a:t>Increase Indent</a:t>
              </a:r>
            </a:p>
            <a:p>
              <a:pPr algn="r" eaLnBrk="1" hangingPunct="1">
                <a:spcBef>
                  <a:spcPct val="0"/>
                </a:spcBef>
                <a:buFontTx/>
                <a:buNone/>
              </a:pPr>
              <a:endParaRPr lang="sv-SE" altLang="da-DK" sz="706" kern="1200" dirty="0">
                <a:solidFill>
                  <a:schemeClr val="tx2">
                    <a:lumMod val="75000"/>
                  </a:schemeClr>
                </a:solidFill>
                <a:latin typeface="+mn-lt"/>
                <a:ea typeface="+mn-ea"/>
                <a:cs typeface="Arial" charset="0"/>
              </a:endParaRPr>
            </a:p>
            <a:p>
              <a:pPr algn="r" eaLnBrk="1" hangingPunct="1">
                <a:spcBef>
                  <a:spcPct val="0"/>
                </a:spcBef>
                <a:buFontTx/>
                <a:buNone/>
              </a:pPr>
              <a:endParaRPr lang="sv-SE" altLang="da-DK" sz="706" kern="1200" dirty="0">
                <a:solidFill>
                  <a:schemeClr val="tx2">
                    <a:lumMod val="75000"/>
                  </a:schemeClr>
                </a:solidFill>
                <a:latin typeface="+mn-lt"/>
                <a:ea typeface="+mn-ea"/>
                <a:cs typeface="Arial" charset="0"/>
              </a:endParaRPr>
            </a:p>
            <a:p>
              <a:pPr algn="r" eaLnBrk="1" hangingPunct="1">
                <a:spcBef>
                  <a:spcPct val="0"/>
                </a:spcBef>
                <a:buFontTx/>
                <a:buNone/>
              </a:pPr>
              <a:r>
                <a:rPr lang="sv-SE" altLang="da-DK" sz="706" kern="1200" dirty="0">
                  <a:solidFill>
                    <a:schemeClr val="tx2">
                      <a:lumMod val="75000"/>
                    </a:schemeClr>
                  </a:solidFill>
                  <a:latin typeface="+mn-lt"/>
                  <a:ea typeface="+mn-ea"/>
                  <a:cs typeface="Arial" charset="0"/>
                </a:rPr>
                <a:t>Click </a:t>
              </a:r>
              <a:r>
                <a:rPr lang="sv-SE" altLang="da-DK" sz="706" b="1" kern="1200" dirty="0">
                  <a:solidFill>
                    <a:schemeClr val="tx2">
                      <a:lumMod val="75000"/>
                    </a:schemeClr>
                  </a:solidFill>
                  <a:latin typeface="+mn-lt"/>
                  <a:ea typeface="+mn-ea"/>
                  <a:cs typeface="Arial" charset="0"/>
                </a:rPr>
                <a:t>Decrease Indent</a:t>
              </a:r>
            </a:p>
            <a:p>
              <a:pPr algn="r" eaLnBrk="1" hangingPunct="1">
                <a:spcBef>
                  <a:spcPct val="0"/>
                </a:spcBef>
                <a:buFontTx/>
                <a:buNone/>
              </a:pPr>
              <a:r>
                <a:rPr lang="sv-SE" altLang="da-DK" sz="706" b="0" kern="1200" dirty="0">
                  <a:solidFill>
                    <a:schemeClr val="tx2">
                      <a:lumMod val="75000"/>
                    </a:schemeClr>
                  </a:solidFill>
                  <a:latin typeface="+mn-lt"/>
                  <a:ea typeface="+mn-ea"/>
                  <a:cs typeface="Arial" charset="0"/>
                </a:rPr>
                <a:t>to return to the previous list design</a:t>
              </a:r>
            </a:p>
            <a:p>
              <a:pPr algn="r" eaLnBrk="1" hangingPunct="1">
                <a:spcBef>
                  <a:spcPct val="0"/>
                </a:spcBef>
                <a:buFontTx/>
                <a:buNone/>
              </a:pPr>
              <a:r>
                <a:rPr lang="sv-SE" altLang="da-DK" sz="706" b="1" kern="1200" dirty="0">
                  <a:solidFill>
                    <a:schemeClr val="tx2">
                      <a:lumMod val="75000"/>
                    </a:schemeClr>
                  </a:solidFill>
                  <a:latin typeface="+mn-lt"/>
                  <a:ea typeface="+mn-ea"/>
                  <a:cs typeface="Arial" charset="0"/>
                </a:rPr>
                <a:t> </a:t>
              </a:r>
            </a:p>
          </p:txBody>
        </p:sp>
        <p:grpSp>
          <p:nvGrpSpPr>
            <p:cNvPr id="26" name="Group 36"/>
            <p:cNvGrpSpPr/>
            <p:nvPr userDrawn="1"/>
          </p:nvGrpSpPr>
          <p:grpSpPr>
            <a:xfrm>
              <a:off x="-544672" y="2787459"/>
              <a:ext cx="419742" cy="242548"/>
              <a:chOff x="-832082" y="3336845"/>
              <a:chExt cx="358924" cy="219989"/>
            </a:xfrm>
          </p:grpSpPr>
          <p:pic>
            <p:nvPicPr>
              <p:cNvPr id="4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2082" y="3336845"/>
                <a:ext cx="358924" cy="21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Rounded Rectangle 43"/>
              <p:cNvSpPr/>
              <p:nvPr/>
            </p:nvSpPr>
            <p:spPr bwMode="auto">
              <a:xfrm>
                <a:off x="-652694" y="3337761"/>
                <a:ext cx="168275" cy="215900"/>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sv-SE" sz="1475" dirty="0">
                  <a:latin typeface="HelveticaNeueLT Std Lt Cn" pitchFamily="34" charset="0"/>
                </a:endParaRPr>
              </a:p>
            </p:txBody>
          </p:sp>
        </p:grpSp>
        <p:grpSp>
          <p:nvGrpSpPr>
            <p:cNvPr id="38" name="Group 38"/>
            <p:cNvGrpSpPr/>
            <p:nvPr userDrawn="1"/>
          </p:nvGrpSpPr>
          <p:grpSpPr>
            <a:xfrm>
              <a:off x="-531551" y="3446578"/>
              <a:ext cx="407194" cy="245526"/>
              <a:chOff x="-474298" y="3689019"/>
              <a:chExt cx="348194" cy="222690"/>
            </a:xfrm>
          </p:grpSpPr>
          <p:pic>
            <p:nvPicPr>
              <p:cNvPr id="39"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4298" y="3689019"/>
                <a:ext cx="348194" cy="222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Rectangle 40"/>
              <p:cNvSpPr/>
              <p:nvPr/>
            </p:nvSpPr>
            <p:spPr bwMode="auto">
              <a:xfrm>
                <a:off x="-297554" y="3692193"/>
                <a:ext cx="171450" cy="211138"/>
              </a:xfrm>
              <a:prstGeom prst="rect">
                <a:avLst/>
              </a:prstGeom>
              <a:solidFill>
                <a:srgbClr val="FFFFFF">
                  <a:alpha val="65882"/>
                </a:srgb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sv-SE" sz="1475" dirty="0">
                  <a:latin typeface="HelveticaNeueLT Std Lt Cn" pitchFamily="34" charset="0"/>
                </a:endParaRPr>
              </a:p>
            </p:txBody>
          </p:sp>
          <p:sp>
            <p:nvSpPr>
              <p:cNvPr id="41" name="Rounded Rectangle 41"/>
              <p:cNvSpPr/>
              <p:nvPr/>
            </p:nvSpPr>
            <p:spPr bwMode="auto">
              <a:xfrm>
                <a:off x="-465829" y="3695369"/>
                <a:ext cx="168275" cy="215900"/>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sv-SE" sz="1475" dirty="0">
                  <a:latin typeface="HelveticaNeueLT Std Lt Cn" pitchFamily="34" charset="0"/>
                </a:endParaRPr>
              </a:p>
            </p:txBody>
          </p:sp>
        </p:grpSp>
      </p:grpSp>
      <p:sp>
        <p:nvSpPr>
          <p:cNvPr id="20" name="Subtitle 2"/>
          <p:cNvSpPr>
            <a:spLocks noGrp="1"/>
          </p:cNvSpPr>
          <p:nvPr>
            <p:ph type="subTitle" idx="1" hasCustomPrompt="1"/>
          </p:nvPr>
        </p:nvSpPr>
        <p:spPr>
          <a:xfrm>
            <a:off x="403543" y="754573"/>
            <a:ext cx="8347158" cy="306926"/>
          </a:xfrm>
        </p:spPr>
        <p:txBody>
          <a:bodyPr/>
          <a:lstStyle>
            <a:lvl1pPr marL="0" indent="0" algn="l">
              <a:buNone/>
              <a:defRPr sz="1154" cap="all" baseline="0">
                <a:solidFill>
                  <a:schemeClr val="tx1"/>
                </a:solidFill>
              </a:defRPr>
            </a:lvl1pPr>
            <a:lvl2pPr marL="292904" indent="0" algn="ctr">
              <a:buNone/>
              <a:defRPr>
                <a:solidFill>
                  <a:schemeClr val="tx1">
                    <a:tint val="75000"/>
                  </a:schemeClr>
                </a:solidFill>
              </a:defRPr>
            </a:lvl2pPr>
            <a:lvl3pPr marL="585806" indent="0" algn="ctr">
              <a:buNone/>
              <a:defRPr>
                <a:solidFill>
                  <a:schemeClr val="tx1">
                    <a:tint val="75000"/>
                  </a:schemeClr>
                </a:solidFill>
              </a:defRPr>
            </a:lvl3pPr>
            <a:lvl4pPr marL="878711" indent="0" algn="ctr">
              <a:buNone/>
              <a:defRPr>
                <a:solidFill>
                  <a:schemeClr val="tx1">
                    <a:tint val="75000"/>
                  </a:schemeClr>
                </a:solidFill>
              </a:defRPr>
            </a:lvl4pPr>
            <a:lvl5pPr marL="1171613" indent="0" algn="ctr">
              <a:buNone/>
              <a:defRPr>
                <a:solidFill>
                  <a:schemeClr val="tx1">
                    <a:tint val="75000"/>
                  </a:schemeClr>
                </a:solidFill>
              </a:defRPr>
            </a:lvl5pPr>
            <a:lvl6pPr marL="1464518" indent="0" algn="ctr">
              <a:buNone/>
              <a:defRPr>
                <a:solidFill>
                  <a:schemeClr val="tx1">
                    <a:tint val="75000"/>
                  </a:schemeClr>
                </a:solidFill>
              </a:defRPr>
            </a:lvl6pPr>
            <a:lvl7pPr marL="1757422" indent="0" algn="ctr">
              <a:buNone/>
              <a:defRPr>
                <a:solidFill>
                  <a:schemeClr val="tx1">
                    <a:tint val="75000"/>
                  </a:schemeClr>
                </a:solidFill>
              </a:defRPr>
            </a:lvl7pPr>
            <a:lvl8pPr marL="2050325" indent="0" algn="ctr">
              <a:buNone/>
              <a:defRPr>
                <a:solidFill>
                  <a:schemeClr val="tx1">
                    <a:tint val="75000"/>
                  </a:schemeClr>
                </a:solidFill>
              </a:defRPr>
            </a:lvl8pPr>
            <a:lvl9pPr marL="2343227" indent="0" algn="ctr">
              <a:buNone/>
              <a:defRPr>
                <a:solidFill>
                  <a:schemeClr val="tx1">
                    <a:tint val="75000"/>
                  </a:schemeClr>
                </a:solidFill>
              </a:defRPr>
            </a:lvl9pPr>
          </a:lstStyle>
          <a:p>
            <a:r>
              <a:rPr lang="sv-SE"/>
              <a:t>Click to add subtitle</a:t>
            </a:r>
            <a:endParaRPr lang="sv-SE" dirty="0"/>
          </a:p>
        </p:txBody>
      </p:sp>
    </p:spTree>
    <p:extLst>
      <p:ext uri="{BB962C8B-B14F-4D97-AF65-F5344CB8AC3E}">
        <p14:creationId xmlns:p14="http://schemas.microsoft.com/office/powerpoint/2010/main" val="201005429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2" descr="SU_PPT_eld"/>
          <p:cNvPicPr>
            <a:picLocks noChangeAspect="1" noChangeArrowheads="1"/>
          </p:cNvPicPr>
          <p:nvPr/>
        </p:nvPicPr>
        <p:blipFill>
          <a:blip r:embed="rId2">
            <a:extLst>
              <a:ext uri="{28A0092B-C50C-407E-A947-70E740481C1C}">
                <a14:useLocalDpi xmlns:a14="http://schemas.microsoft.com/office/drawing/2010/main" val="0"/>
              </a:ext>
            </a:extLst>
          </a:blip>
          <a:srcRect l="4988" t="-362"/>
          <a:stretch>
            <a:fillRect/>
          </a:stretch>
        </p:blipFill>
        <p:spPr bwMode="auto">
          <a:xfrm>
            <a:off x="3175" y="1590675"/>
            <a:ext cx="72580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SU_logo_32mm_300dpi_SVENS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p:cNvSpPr>
            <a:spLocks noGrp="1" noChangeArrowheads="1"/>
          </p:cNvSpPr>
          <p:nvPr>
            <p:ph type="ctrTitle"/>
          </p:nvPr>
        </p:nvSpPr>
        <p:spPr>
          <a:xfrm>
            <a:off x="1006475" y="2435225"/>
            <a:ext cx="6632575" cy="1425575"/>
          </a:xfrm>
        </p:spPr>
        <p:txBody>
          <a:bodyPr lIns="72000" tIns="36000" rIns="72000" bIns="36000" anchor="ctr"/>
          <a:lstStyle>
            <a:lvl1pPr>
              <a:lnSpc>
                <a:spcPct val="100000"/>
              </a:lnSpc>
              <a:defRPr sz="4400" b="0"/>
            </a:lvl1pPr>
          </a:lstStyle>
          <a:p>
            <a:r>
              <a:rPr lang="sv-SE"/>
              <a:t>Klicka här för att ändra format</a:t>
            </a:r>
          </a:p>
        </p:txBody>
      </p:sp>
      <p:sp>
        <p:nvSpPr>
          <p:cNvPr id="22532" name="Rectangle 4"/>
          <p:cNvSpPr>
            <a:spLocks noGrp="1" noChangeArrowheads="1"/>
          </p:cNvSpPr>
          <p:nvPr>
            <p:ph type="subTitle" idx="1"/>
          </p:nvPr>
        </p:nvSpPr>
        <p:spPr>
          <a:xfrm>
            <a:off x="1006475" y="3860800"/>
            <a:ext cx="6632575" cy="1165225"/>
          </a:xfrm>
        </p:spPr>
        <p:txBody>
          <a:bodyPr/>
          <a:lstStyle>
            <a:lvl1pPr marL="0" indent="0">
              <a:buFontTx/>
              <a:buNone/>
              <a:defRPr/>
            </a:lvl1pPr>
          </a:lstStyle>
          <a:p>
            <a:r>
              <a:rPr lang="sv-SE"/>
              <a:t>Klicka här för att ändra format på underrubrik i bakgrunden</a:t>
            </a:r>
          </a:p>
        </p:txBody>
      </p:sp>
      <p:sp>
        <p:nvSpPr>
          <p:cNvPr id="6" name="Rectangle 6"/>
          <p:cNvSpPr>
            <a:spLocks noGrp="1" noChangeArrowheads="1"/>
          </p:cNvSpPr>
          <p:nvPr>
            <p:ph type="dt" sz="half" idx="10"/>
          </p:nvPr>
        </p:nvSpPr>
        <p:spPr/>
        <p:txBody>
          <a:bodyPr/>
          <a:lstStyle>
            <a:lvl1pPr>
              <a:defRPr/>
            </a:lvl1pPr>
          </a:lstStyle>
          <a:p>
            <a:pPr>
              <a:defRPr/>
            </a:pPr>
            <a:fld id="{BCDC507A-0AA4-4763-9CE7-C7D65F01C16A}" type="datetime1">
              <a:rPr lang="sv-SE" smtClean="0"/>
              <a:t>2021-04-13</a:t>
            </a:fld>
            <a:endParaRPr lang="sv-SE"/>
          </a:p>
        </p:txBody>
      </p:sp>
      <p:sp>
        <p:nvSpPr>
          <p:cNvPr id="7" name="Rectangle 7"/>
          <p:cNvSpPr>
            <a:spLocks noGrp="1" noChangeArrowheads="1"/>
          </p:cNvSpPr>
          <p:nvPr>
            <p:ph type="ftr" sz="quarter" idx="11"/>
          </p:nvPr>
        </p:nvSpPr>
        <p:spPr>
          <a:xfrm>
            <a:off x="1936750" y="6151563"/>
            <a:ext cx="4492625" cy="301625"/>
          </a:xfrm>
        </p:spPr>
        <p:txBody>
          <a:bodyPr/>
          <a:lstStyle>
            <a:lvl1pPr>
              <a:defRPr/>
            </a:lvl1pPr>
          </a:lstStyle>
          <a:p>
            <a:pPr>
              <a:defRPr/>
            </a:pPr>
            <a:r>
              <a:rPr lang="sv-SE"/>
              <a:t>Ekonomiinformation 14 april 2021</a:t>
            </a:r>
          </a:p>
        </p:txBody>
      </p:sp>
      <p:sp>
        <p:nvSpPr>
          <p:cNvPr id="8" name="Rectangle 8"/>
          <p:cNvSpPr>
            <a:spLocks noGrp="1" noChangeArrowheads="1"/>
          </p:cNvSpPr>
          <p:nvPr>
            <p:ph type="sldNum" sz="quarter" idx="12"/>
          </p:nvPr>
        </p:nvSpPr>
        <p:spPr/>
        <p:txBody>
          <a:bodyPr/>
          <a:lstStyle>
            <a:lvl1pPr>
              <a:defRPr/>
            </a:lvl1pPr>
          </a:lstStyle>
          <a:p>
            <a:pPr>
              <a:defRPr/>
            </a:pPr>
            <a:fld id="{0F28114C-0C4B-43F0-A01A-151CBABCD36B}" type="slidenum">
              <a:rPr lang="sv-SE" altLang="sv-SE"/>
              <a:pPr>
                <a:defRPr/>
              </a:pPr>
              <a:t>‹#›</a:t>
            </a:fld>
            <a:endParaRPr lang="sv-SE" altLang="sv-SE"/>
          </a:p>
        </p:txBody>
      </p:sp>
    </p:spTree>
    <p:extLst>
      <p:ext uri="{BB962C8B-B14F-4D97-AF65-F5344CB8AC3E}">
        <p14:creationId xmlns:p14="http://schemas.microsoft.com/office/powerpoint/2010/main" val="264618675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fld id="{E482B08B-730D-4490-ADB7-5258BE1642D3}" type="datetime1">
              <a:rPr lang="sv-SE" smtClean="0"/>
              <a:t>2021-04-13</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p:cNvSpPr>
            <a:spLocks noGrp="1" noChangeArrowheads="1"/>
          </p:cNvSpPr>
          <p:nvPr>
            <p:ph type="sldNum" sz="quarter" idx="12"/>
          </p:nvPr>
        </p:nvSpPr>
        <p:spPr>
          <a:ln/>
        </p:spPr>
        <p:txBody>
          <a:bodyPr/>
          <a:lstStyle>
            <a:lvl1pPr>
              <a:defRPr/>
            </a:lvl1pPr>
          </a:lstStyle>
          <a:p>
            <a:pPr>
              <a:defRPr/>
            </a:pPr>
            <a:fld id="{AE576970-8CC4-4BE7-9181-0A7A09EA3912}" type="slidenum">
              <a:rPr lang="sv-SE" altLang="sv-SE"/>
              <a:pPr>
                <a:defRPr/>
              </a:pPr>
              <a:t>‹#›</a:t>
            </a:fld>
            <a:endParaRPr lang="sv-SE" altLang="sv-SE"/>
          </a:p>
        </p:txBody>
      </p:sp>
    </p:spTree>
    <p:extLst>
      <p:ext uri="{BB962C8B-B14F-4D97-AF65-F5344CB8AC3E}">
        <p14:creationId xmlns:p14="http://schemas.microsoft.com/office/powerpoint/2010/main" val="289126538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p:cNvSpPr>
            <a:spLocks noGrp="1" noChangeArrowheads="1"/>
          </p:cNvSpPr>
          <p:nvPr>
            <p:ph type="dt" sz="half" idx="10"/>
          </p:nvPr>
        </p:nvSpPr>
        <p:spPr>
          <a:ln/>
        </p:spPr>
        <p:txBody>
          <a:bodyPr/>
          <a:lstStyle>
            <a:lvl1pPr>
              <a:defRPr/>
            </a:lvl1pPr>
          </a:lstStyle>
          <a:p>
            <a:pPr>
              <a:defRPr/>
            </a:pPr>
            <a:fld id="{DDE76A25-6487-4156-B540-F0BC37777B40}" type="datetime1">
              <a:rPr lang="sv-SE" smtClean="0"/>
              <a:t>2021-04-13</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p:cNvSpPr>
            <a:spLocks noGrp="1" noChangeArrowheads="1"/>
          </p:cNvSpPr>
          <p:nvPr>
            <p:ph type="sldNum" sz="quarter" idx="12"/>
          </p:nvPr>
        </p:nvSpPr>
        <p:spPr>
          <a:ln/>
        </p:spPr>
        <p:txBody>
          <a:bodyPr/>
          <a:lstStyle>
            <a:lvl1pPr>
              <a:defRPr/>
            </a:lvl1pPr>
          </a:lstStyle>
          <a:p>
            <a:pPr>
              <a:defRPr/>
            </a:pPr>
            <a:fld id="{FCAB8D9B-1B13-4683-AF41-CCDE9B1137CC}" type="slidenum">
              <a:rPr lang="sv-SE" altLang="sv-SE"/>
              <a:pPr>
                <a:defRPr/>
              </a:pPr>
              <a:t>‹#›</a:t>
            </a:fld>
            <a:endParaRPr lang="sv-SE" altLang="sv-SE"/>
          </a:p>
        </p:txBody>
      </p:sp>
    </p:spTree>
    <p:extLst>
      <p:ext uri="{BB962C8B-B14F-4D97-AF65-F5344CB8AC3E}">
        <p14:creationId xmlns:p14="http://schemas.microsoft.com/office/powerpoint/2010/main" val="369713032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790575" y="2806700"/>
            <a:ext cx="3348038"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291013" y="2806700"/>
            <a:ext cx="3348037"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p:cNvSpPr>
            <a:spLocks noGrp="1" noChangeArrowheads="1"/>
          </p:cNvSpPr>
          <p:nvPr>
            <p:ph type="dt" sz="half" idx="10"/>
          </p:nvPr>
        </p:nvSpPr>
        <p:spPr>
          <a:ln/>
        </p:spPr>
        <p:txBody>
          <a:bodyPr/>
          <a:lstStyle>
            <a:lvl1pPr>
              <a:defRPr/>
            </a:lvl1pPr>
          </a:lstStyle>
          <a:p>
            <a:pPr>
              <a:defRPr/>
            </a:pPr>
            <a:fld id="{23EF1EF1-4817-4D92-8F45-C32E19E7C54B}" type="datetime1">
              <a:rPr lang="sv-SE" smtClean="0"/>
              <a:t>2021-04-13</a:t>
            </a:fld>
            <a:endParaRPr lang="sv-SE"/>
          </a:p>
        </p:txBody>
      </p:sp>
      <p:sp>
        <p:nvSpPr>
          <p:cNvPr id="6" name="Rectangle 5"/>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p:cNvSpPr>
            <a:spLocks noGrp="1" noChangeArrowheads="1"/>
          </p:cNvSpPr>
          <p:nvPr>
            <p:ph type="sldNum" sz="quarter" idx="12"/>
          </p:nvPr>
        </p:nvSpPr>
        <p:spPr>
          <a:ln/>
        </p:spPr>
        <p:txBody>
          <a:bodyPr/>
          <a:lstStyle>
            <a:lvl1pPr>
              <a:defRPr/>
            </a:lvl1pPr>
          </a:lstStyle>
          <a:p>
            <a:pPr>
              <a:defRPr/>
            </a:pPr>
            <a:fld id="{E2E427AB-5C48-4780-B9BD-796DDA073B04}" type="slidenum">
              <a:rPr lang="sv-SE" altLang="sv-SE"/>
              <a:pPr>
                <a:defRPr/>
              </a:pPr>
              <a:t>‹#›</a:t>
            </a:fld>
            <a:endParaRPr lang="sv-SE" altLang="sv-SE"/>
          </a:p>
        </p:txBody>
      </p:sp>
    </p:spTree>
    <p:extLst>
      <p:ext uri="{BB962C8B-B14F-4D97-AF65-F5344CB8AC3E}">
        <p14:creationId xmlns:p14="http://schemas.microsoft.com/office/powerpoint/2010/main" val="49518274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p:cNvSpPr>
            <a:spLocks noGrp="1" noChangeArrowheads="1"/>
          </p:cNvSpPr>
          <p:nvPr>
            <p:ph type="dt" sz="half" idx="10"/>
          </p:nvPr>
        </p:nvSpPr>
        <p:spPr>
          <a:ln/>
        </p:spPr>
        <p:txBody>
          <a:bodyPr/>
          <a:lstStyle>
            <a:lvl1pPr>
              <a:defRPr/>
            </a:lvl1pPr>
          </a:lstStyle>
          <a:p>
            <a:pPr>
              <a:defRPr/>
            </a:pPr>
            <a:fld id="{21CF6D39-B0D2-4E7B-B72C-39D5230A7418}" type="datetime1">
              <a:rPr lang="sv-SE" smtClean="0"/>
              <a:t>2021-04-13</a:t>
            </a:fld>
            <a:endParaRPr lang="sv-SE"/>
          </a:p>
        </p:txBody>
      </p:sp>
      <p:sp>
        <p:nvSpPr>
          <p:cNvPr id="8" name="Rectangle 5"/>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9" name="Rectangle 6"/>
          <p:cNvSpPr>
            <a:spLocks noGrp="1" noChangeArrowheads="1"/>
          </p:cNvSpPr>
          <p:nvPr>
            <p:ph type="sldNum" sz="quarter" idx="12"/>
          </p:nvPr>
        </p:nvSpPr>
        <p:spPr>
          <a:ln/>
        </p:spPr>
        <p:txBody>
          <a:bodyPr/>
          <a:lstStyle>
            <a:lvl1pPr>
              <a:defRPr/>
            </a:lvl1pPr>
          </a:lstStyle>
          <a:p>
            <a:pPr>
              <a:defRPr/>
            </a:pPr>
            <a:fld id="{A64729E2-FF09-4D7C-9A70-AAE521B7B501}" type="slidenum">
              <a:rPr lang="sv-SE" altLang="sv-SE"/>
              <a:pPr>
                <a:defRPr/>
              </a:pPr>
              <a:t>‹#›</a:t>
            </a:fld>
            <a:endParaRPr lang="sv-SE" altLang="sv-SE"/>
          </a:p>
        </p:txBody>
      </p:sp>
    </p:spTree>
    <p:extLst>
      <p:ext uri="{BB962C8B-B14F-4D97-AF65-F5344CB8AC3E}">
        <p14:creationId xmlns:p14="http://schemas.microsoft.com/office/powerpoint/2010/main" val="420203112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p:cNvSpPr>
            <a:spLocks noGrp="1" noChangeArrowheads="1"/>
          </p:cNvSpPr>
          <p:nvPr>
            <p:ph type="dt" sz="half" idx="10"/>
          </p:nvPr>
        </p:nvSpPr>
        <p:spPr>
          <a:ln/>
        </p:spPr>
        <p:txBody>
          <a:bodyPr/>
          <a:lstStyle>
            <a:lvl1pPr>
              <a:defRPr/>
            </a:lvl1pPr>
          </a:lstStyle>
          <a:p>
            <a:pPr>
              <a:defRPr/>
            </a:pPr>
            <a:fld id="{2C084EE0-55D7-4A8A-8140-E6EF784ED028}" type="datetime1">
              <a:rPr lang="sv-SE" smtClean="0"/>
              <a:t>2021-04-13</a:t>
            </a:fld>
            <a:endParaRPr lang="sv-SE"/>
          </a:p>
        </p:txBody>
      </p:sp>
      <p:sp>
        <p:nvSpPr>
          <p:cNvPr id="4" name="Rectangle 5"/>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5" name="Rectangle 6"/>
          <p:cNvSpPr>
            <a:spLocks noGrp="1" noChangeArrowheads="1"/>
          </p:cNvSpPr>
          <p:nvPr>
            <p:ph type="sldNum" sz="quarter" idx="12"/>
          </p:nvPr>
        </p:nvSpPr>
        <p:spPr>
          <a:ln/>
        </p:spPr>
        <p:txBody>
          <a:bodyPr/>
          <a:lstStyle>
            <a:lvl1pPr>
              <a:defRPr/>
            </a:lvl1pPr>
          </a:lstStyle>
          <a:p>
            <a:pPr>
              <a:defRPr/>
            </a:pPr>
            <a:fld id="{D04F606B-6E59-4C45-89D3-9D25EB188F51}" type="slidenum">
              <a:rPr lang="sv-SE" altLang="sv-SE"/>
              <a:pPr>
                <a:defRPr/>
              </a:pPr>
              <a:t>‹#›</a:t>
            </a:fld>
            <a:endParaRPr lang="sv-SE" altLang="sv-SE"/>
          </a:p>
        </p:txBody>
      </p:sp>
    </p:spTree>
    <p:extLst>
      <p:ext uri="{BB962C8B-B14F-4D97-AF65-F5344CB8AC3E}">
        <p14:creationId xmlns:p14="http://schemas.microsoft.com/office/powerpoint/2010/main" val="62340673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D2284856-0A38-424F-9567-CFACEFCFF2DB}" type="datetime1">
              <a:rPr lang="sv-SE" smtClean="0"/>
              <a:t>2021-04-13</a:t>
            </a:fld>
            <a:endParaRPr lang="sv-SE"/>
          </a:p>
        </p:txBody>
      </p:sp>
      <p:sp>
        <p:nvSpPr>
          <p:cNvPr id="3" name="Rectangle 5"/>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4" name="Rectangle 6"/>
          <p:cNvSpPr>
            <a:spLocks noGrp="1" noChangeArrowheads="1"/>
          </p:cNvSpPr>
          <p:nvPr>
            <p:ph type="sldNum" sz="quarter" idx="12"/>
          </p:nvPr>
        </p:nvSpPr>
        <p:spPr>
          <a:ln/>
        </p:spPr>
        <p:txBody>
          <a:bodyPr/>
          <a:lstStyle>
            <a:lvl1pPr>
              <a:defRPr/>
            </a:lvl1pPr>
          </a:lstStyle>
          <a:p>
            <a:pPr>
              <a:defRPr/>
            </a:pPr>
            <a:fld id="{CCEA2A7A-B7C3-438F-AC21-28C357ACB4F8}" type="slidenum">
              <a:rPr lang="sv-SE" altLang="sv-SE"/>
              <a:pPr>
                <a:defRPr/>
              </a:pPr>
              <a:t>‹#›</a:t>
            </a:fld>
            <a:endParaRPr lang="sv-SE" altLang="sv-SE"/>
          </a:p>
        </p:txBody>
      </p:sp>
    </p:spTree>
    <p:extLst>
      <p:ext uri="{BB962C8B-B14F-4D97-AF65-F5344CB8AC3E}">
        <p14:creationId xmlns:p14="http://schemas.microsoft.com/office/powerpoint/2010/main" val="39899653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fld id="{32E16D55-408B-4F24-A4EC-70D18FB9572E}" type="datetime1">
              <a:rPr lang="sv-SE" smtClean="0"/>
              <a:t>2021-04-13</a:t>
            </a:fld>
            <a:endParaRPr lang="sv-SE"/>
          </a:p>
        </p:txBody>
      </p:sp>
      <p:sp>
        <p:nvSpPr>
          <p:cNvPr id="6" name="Rectangle 5"/>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p:cNvSpPr>
            <a:spLocks noGrp="1" noChangeArrowheads="1"/>
          </p:cNvSpPr>
          <p:nvPr>
            <p:ph type="sldNum" sz="quarter" idx="12"/>
          </p:nvPr>
        </p:nvSpPr>
        <p:spPr>
          <a:ln/>
        </p:spPr>
        <p:txBody>
          <a:bodyPr/>
          <a:lstStyle>
            <a:lvl1pPr>
              <a:defRPr/>
            </a:lvl1pPr>
          </a:lstStyle>
          <a:p>
            <a:pPr>
              <a:defRPr/>
            </a:pPr>
            <a:fld id="{DC2A8559-3CAE-4F35-A780-50C6ED541461}" type="slidenum">
              <a:rPr lang="sv-SE" altLang="sv-SE"/>
              <a:pPr>
                <a:defRPr/>
              </a:pPr>
              <a:t>‹#›</a:t>
            </a:fld>
            <a:endParaRPr lang="sv-SE" altLang="sv-SE"/>
          </a:p>
        </p:txBody>
      </p:sp>
    </p:spTree>
    <p:extLst>
      <p:ext uri="{BB962C8B-B14F-4D97-AF65-F5344CB8AC3E}">
        <p14:creationId xmlns:p14="http://schemas.microsoft.com/office/powerpoint/2010/main" val="178168878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fld id="{81CA9467-8F52-4756-A506-0DE732D15483}" type="datetime1">
              <a:rPr lang="sv-SE" smtClean="0"/>
              <a:t>2021-04-13</a:t>
            </a:fld>
            <a:endParaRPr lang="sv-SE"/>
          </a:p>
        </p:txBody>
      </p:sp>
      <p:sp>
        <p:nvSpPr>
          <p:cNvPr id="6" name="Rectangle 5"/>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7" name="Rectangle 6"/>
          <p:cNvSpPr>
            <a:spLocks noGrp="1" noChangeArrowheads="1"/>
          </p:cNvSpPr>
          <p:nvPr>
            <p:ph type="sldNum" sz="quarter" idx="12"/>
          </p:nvPr>
        </p:nvSpPr>
        <p:spPr>
          <a:ln/>
        </p:spPr>
        <p:txBody>
          <a:bodyPr/>
          <a:lstStyle>
            <a:lvl1pPr>
              <a:defRPr/>
            </a:lvl1pPr>
          </a:lstStyle>
          <a:p>
            <a:pPr>
              <a:defRPr/>
            </a:pPr>
            <a:fld id="{AB501D65-2D54-4937-96A6-840074021117}" type="slidenum">
              <a:rPr lang="sv-SE" altLang="sv-SE"/>
              <a:pPr>
                <a:defRPr/>
              </a:pPr>
              <a:t>‹#›</a:t>
            </a:fld>
            <a:endParaRPr lang="sv-SE" altLang="sv-SE"/>
          </a:p>
        </p:txBody>
      </p:sp>
    </p:spTree>
    <p:extLst>
      <p:ext uri="{BB962C8B-B14F-4D97-AF65-F5344CB8AC3E}">
        <p14:creationId xmlns:p14="http://schemas.microsoft.com/office/powerpoint/2010/main" val="332639751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fld id="{5885B289-419D-4431-B6D0-A26392BF0612}" type="datetime1">
              <a:rPr lang="sv-SE" smtClean="0"/>
              <a:t>2021-04-13</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p:cNvSpPr>
            <a:spLocks noGrp="1" noChangeArrowheads="1"/>
          </p:cNvSpPr>
          <p:nvPr>
            <p:ph type="sldNum" sz="quarter" idx="12"/>
          </p:nvPr>
        </p:nvSpPr>
        <p:spPr>
          <a:ln/>
        </p:spPr>
        <p:txBody>
          <a:bodyPr/>
          <a:lstStyle>
            <a:lvl1pPr>
              <a:defRPr/>
            </a:lvl1pPr>
          </a:lstStyle>
          <a:p>
            <a:pPr>
              <a:defRPr/>
            </a:pPr>
            <a:fld id="{676D04B8-30B5-4831-B909-FFEC4F4BBE28}" type="slidenum">
              <a:rPr lang="sv-SE" altLang="sv-SE"/>
              <a:pPr>
                <a:defRPr/>
              </a:pPr>
              <a:t>‹#›</a:t>
            </a:fld>
            <a:endParaRPr lang="sv-SE" altLang="sv-SE"/>
          </a:p>
        </p:txBody>
      </p:sp>
    </p:spTree>
    <p:extLst>
      <p:ext uri="{BB962C8B-B14F-4D97-AF65-F5344CB8AC3E}">
        <p14:creationId xmlns:p14="http://schemas.microsoft.com/office/powerpoint/2010/main" val="250473246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5927725" y="1943100"/>
            <a:ext cx="1711325" cy="407828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790575" y="1943100"/>
            <a:ext cx="4984750" cy="407828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fld id="{4B7E7996-C49A-4F17-BD1D-09F925451FCF}" type="datetime1">
              <a:rPr lang="sv-SE" smtClean="0"/>
              <a:t>2021-04-13</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Ekonomiinformation 14 april 2021</a:t>
            </a:r>
          </a:p>
        </p:txBody>
      </p:sp>
      <p:sp>
        <p:nvSpPr>
          <p:cNvPr id="6" name="Rectangle 6"/>
          <p:cNvSpPr>
            <a:spLocks noGrp="1" noChangeArrowheads="1"/>
          </p:cNvSpPr>
          <p:nvPr>
            <p:ph type="sldNum" sz="quarter" idx="12"/>
          </p:nvPr>
        </p:nvSpPr>
        <p:spPr>
          <a:ln/>
        </p:spPr>
        <p:txBody>
          <a:bodyPr/>
          <a:lstStyle>
            <a:lvl1pPr>
              <a:defRPr/>
            </a:lvl1pPr>
          </a:lstStyle>
          <a:p>
            <a:pPr>
              <a:defRPr/>
            </a:pPr>
            <a:fld id="{059695A1-DFE6-4FB1-8289-A704F4B20FB5}" type="slidenum">
              <a:rPr lang="sv-SE" altLang="sv-SE"/>
              <a:pPr>
                <a:defRPr/>
              </a:pPr>
              <a:t>‹#›</a:t>
            </a:fld>
            <a:endParaRPr lang="sv-SE" altLang="sv-SE"/>
          </a:p>
        </p:txBody>
      </p:sp>
    </p:spTree>
    <p:extLst>
      <p:ext uri="{BB962C8B-B14F-4D97-AF65-F5344CB8AC3E}">
        <p14:creationId xmlns:p14="http://schemas.microsoft.com/office/powerpoint/2010/main" val="372276282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Rubrik och innehåll">
    <p:spTree>
      <p:nvGrpSpPr>
        <p:cNvPr id="1" name=""/>
        <p:cNvGrpSpPr/>
        <p:nvPr/>
      </p:nvGrpSpPr>
      <p:grpSpPr>
        <a:xfrm>
          <a:off x="0" y="0"/>
          <a:ext cx="0" cy="0"/>
          <a:chOff x="0" y="0"/>
          <a:chExt cx="0" cy="0"/>
        </a:xfrm>
      </p:grpSpPr>
      <p:sp>
        <p:nvSpPr>
          <p:cNvPr id="7" name="Platshållare för sidfot 7"/>
          <p:cNvSpPr>
            <a:spLocks noGrp="1"/>
          </p:cNvSpPr>
          <p:nvPr>
            <p:ph type="ftr" sz="quarter" idx="11"/>
          </p:nvPr>
        </p:nvSpPr>
        <p:spPr>
          <a:xfrm>
            <a:off x="323528" y="6381328"/>
            <a:ext cx="4492625" cy="301625"/>
          </a:xfrm>
          <a:prstGeom prst="rect">
            <a:avLst/>
          </a:prstGeom>
        </p:spPr>
        <p:txBody>
          <a:bodyPr/>
          <a:lstStyle>
            <a:lvl1pPr algn="l">
              <a:defRPr sz="1100" b="1">
                <a:latin typeface="Calibri" panose="020F0502020204030204" pitchFamily="34" charset="0"/>
              </a:defRPr>
            </a:lvl1pPr>
          </a:lstStyle>
          <a:p>
            <a:r>
              <a:rPr lang="sv-SE"/>
              <a:t>Ekonomiinformation 14 april 2021</a:t>
            </a:r>
            <a:endParaRPr lang="sv-SE" dirty="0"/>
          </a:p>
        </p:txBody>
      </p:sp>
    </p:spTree>
    <p:extLst>
      <p:ext uri="{BB962C8B-B14F-4D97-AF65-F5344CB8AC3E}">
        <p14:creationId xmlns:p14="http://schemas.microsoft.com/office/powerpoint/2010/main" val="103112648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7" name="Picture 2" descr="SU_PPT_eld"/>
          <p:cNvPicPr>
            <a:picLocks noChangeAspect="1" noChangeArrowheads="1"/>
          </p:cNvPicPr>
          <p:nvPr userDrawn="1"/>
        </p:nvPicPr>
        <p:blipFill>
          <a:blip r:embed="rId2" cstate="print"/>
          <a:srcRect l="4988" t="-362"/>
          <a:stretch>
            <a:fillRect/>
          </a:stretch>
        </p:blipFill>
        <p:spPr bwMode="auto">
          <a:xfrm>
            <a:off x="0" y="1571625"/>
            <a:ext cx="7258050" cy="5286375"/>
          </a:xfrm>
          <a:prstGeom prst="rect">
            <a:avLst/>
          </a:prstGeom>
          <a:noFill/>
        </p:spPr>
      </p:pic>
      <p:sp>
        <p:nvSpPr>
          <p:cNvPr id="2" name="Rubrik 1"/>
          <p:cNvSpPr>
            <a:spLocks noGrp="1"/>
          </p:cNvSpPr>
          <p:nvPr>
            <p:ph type="ctrTitle"/>
          </p:nvPr>
        </p:nvSpPr>
        <p:spPr>
          <a:xfrm>
            <a:off x="1008000" y="2437200"/>
            <a:ext cx="6631200" cy="1425600"/>
          </a:xfr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a:t>Klicka här för att ändra format</a:t>
            </a:r>
            <a:endParaRPr lang="sv-SE" dirty="0"/>
          </a:p>
        </p:txBody>
      </p:sp>
      <p:sp>
        <p:nvSpPr>
          <p:cNvPr id="3" name="Underrubrik 2"/>
          <p:cNvSpPr>
            <a:spLocks noGrp="1"/>
          </p:cNvSpPr>
          <p:nvPr>
            <p:ph type="subTitle" idx="1"/>
          </p:nvPr>
        </p:nvSpPr>
        <p:spPr>
          <a:xfrm>
            <a:off x="1008000" y="3859200"/>
            <a:ext cx="6631200" cy="1166400"/>
          </a:xfr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sv-SE" dirty="0"/>
          </a:p>
        </p:txBody>
      </p:sp>
      <p:sp>
        <p:nvSpPr>
          <p:cNvPr id="4" name="Platshållare för datum 3"/>
          <p:cNvSpPr>
            <a:spLocks noGrp="1"/>
          </p:cNvSpPr>
          <p:nvPr>
            <p:ph type="dt" sz="half" idx="10"/>
          </p:nvPr>
        </p:nvSpPr>
        <p:spPr>
          <a:xfrm>
            <a:off x="781200" y="6152400"/>
            <a:ext cx="1123200" cy="280800"/>
          </a:xfrm>
        </p:spPr>
        <p:txBody>
          <a:bodyPr/>
          <a:lstStyle/>
          <a:p>
            <a:fld id="{115A4849-8567-49DB-9CBE-2CF9F3ED4039}" type="datetime1">
              <a:rPr lang="sv-SE" smtClean="0"/>
              <a:t>2021-04-13</a:t>
            </a:fld>
            <a:endParaRPr lang="sv-SE" dirty="0"/>
          </a:p>
        </p:txBody>
      </p:sp>
      <p:sp>
        <p:nvSpPr>
          <p:cNvPr id="5" name="Platshållare för sidfot 4"/>
          <p:cNvSpPr>
            <a:spLocks noGrp="1"/>
          </p:cNvSpPr>
          <p:nvPr>
            <p:ph type="ftr" sz="quarter" idx="11"/>
          </p:nvPr>
        </p:nvSpPr>
        <p:spPr>
          <a:xfrm>
            <a:off x="1936800" y="6152400"/>
            <a:ext cx="4492800" cy="280800"/>
          </a:xfrm>
        </p:spPr>
        <p:txBody>
          <a:bodyPr/>
          <a:lstStyle/>
          <a:p>
            <a:r>
              <a:rPr lang="sv-SE"/>
              <a:t>Ekonomiinformation 14 april 2021</a:t>
            </a:r>
            <a:endParaRPr lang="sv-SE" dirty="0"/>
          </a:p>
        </p:txBody>
      </p:sp>
      <p:sp>
        <p:nvSpPr>
          <p:cNvPr id="6" name="Platshållare för bildnummer 5"/>
          <p:cNvSpPr>
            <a:spLocks noGrp="1"/>
          </p:cNvSpPr>
          <p:nvPr>
            <p:ph type="sldNum" sz="quarter" idx="12"/>
          </p:nvPr>
        </p:nvSpPr>
        <p:spPr>
          <a:xfrm>
            <a:off x="6588000" y="6152400"/>
            <a:ext cx="2133600" cy="280800"/>
          </a:xfrm>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278779991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BC5712C6-B69F-4108-87B3-75966DD9E062}" type="datetime1">
              <a:rPr lang="sv-SE" smtClean="0"/>
              <a:t>2021-04-13</a:t>
            </a:fld>
            <a:endParaRPr lang="sv-SE" dirty="0"/>
          </a:p>
        </p:txBody>
      </p:sp>
      <p:sp>
        <p:nvSpPr>
          <p:cNvPr id="5" name="Platshållare för sidfot 4"/>
          <p:cNvSpPr>
            <a:spLocks noGrp="1"/>
          </p:cNvSpPr>
          <p:nvPr>
            <p:ph type="ftr" sz="quarter" idx="11"/>
          </p:nvPr>
        </p:nvSpPr>
        <p:spPr/>
        <p:txBody>
          <a:bodyPr/>
          <a:lstStyle/>
          <a:p>
            <a:r>
              <a:rPr lang="sv-SE"/>
              <a:t>Ekonomiinformation 14 april 2021</a:t>
            </a:r>
            <a:endParaRPr lang="sv-SE" dirty="0"/>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203586998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endParaRPr lang="sv-SE" dirty="0"/>
          </a:p>
        </p:txBody>
      </p:sp>
      <p:sp>
        <p:nvSpPr>
          <p:cNvPr id="3" name="Platshållare för innehåll 2"/>
          <p:cNvSpPr>
            <a:spLocks noGrp="1"/>
          </p:cNvSpPr>
          <p:nvPr>
            <p:ph sz="half" idx="1"/>
          </p:nvPr>
        </p:nvSpPr>
        <p:spPr>
          <a:xfrm>
            <a:off x="792000" y="2808000"/>
            <a:ext cx="3348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4291200" y="2808000"/>
            <a:ext cx="3348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5A372C0F-B3BA-4F0D-BB6E-7E67AFFDBF4B}" type="datetime1">
              <a:rPr lang="sv-SE" smtClean="0"/>
              <a:t>2021-04-13</a:t>
            </a:fld>
            <a:endParaRPr lang="sv-SE" dirty="0"/>
          </a:p>
        </p:txBody>
      </p:sp>
      <p:sp>
        <p:nvSpPr>
          <p:cNvPr id="6" name="Platshållare för sidfot 5"/>
          <p:cNvSpPr>
            <a:spLocks noGrp="1"/>
          </p:cNvSpPr>
          <p:nvPr>
            <p:ph type="ftr" sz="quarter" idx="11"/>
          </p:nvPr>
        </p:nvSpPr>
        <p:spPr/>
        <p:txBody>
          <a:bodyPr/>
          <a:lstStyle/>
          <a:p>
            <a:r>
              <a:rPr lang="sv-SE"/>
              <a:t>Ekonomiinformation 14 april 2021</a:t>
            </a:r>
            <a:endParaRPr lang="sv-SE" dirty="0"/>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49645932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endParaRPr lang="sv-SE" dirty="0"/>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54DF909E-078C-4A83-BDD4-B79808263684}" type="datetime1">
              <a:rPr lang="sv-SE" smtClean="0"/>
              <a:t>2021-04-13</a:t>
            </a:fld>
            <a:endParaRPr lang="sv-SE" dirty="0"/>
          </a:p>
        </p:txBody>
      </p:sp>
      <p:sp>
        <p:nvSpPr>
          <p:cNvPr id="5" name="Platshållare för sidfot 4"/>
          <p:cNvSpPr>
            <a:spLocks noGrp="1"/>
          </p:cNvSpPr>
          <p:nvPr>
            <p:ph type="ftr" sz="quarter" idx="11"/>
          </p:nvPr>
        </p:nvSpPr>
        <p:spPr/>
        <p:txBody>
          <a:bodyPr/>
          <a:lstStyle/>
          <a:p>
            <a:r>
              <a:rPr lang="sv-SE"/>
              <a:t>Ekonomiinformation 14 april 2021</a:t>
            </a:r>
            <a:endParaRPr lang="sv-SE" dirty="0"/>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126933216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p:spPr>
        <p:txBody>
          <a:bodyPr anchor="t" anchorCtr="0"/>
          <a:lstStyle>
            <a:lvl1pPr>
              <a:defRPr/>
            </a:lvl1pPr>
          </a:lstStyle>
          <a:p>
            <a:r>
              <a:rPr lang="sv-SE"/>
              <a:t>Klicka här för att ändra format</a:t>
            </a:r>
            <a:endParaRPr lang="sv-SE" dirty="0"/>
          </a:p>
        </p:txBody>
      </p:sp>
      <p:sp>
        <p:nvSpPr>
          <p:cNvPr id="4" name="Platshållare för innehåll 3"/>
          <p:cNvSpPr>
            <a:spLocks noGrp="1"/>
          </p:cNvSpPr>
          <p:nvPr>
            <p:ph sz="half" idx="2"/>
          </p:nvPr>
        </p:nvSpPr>
        <p:spPr>
          <a:xfrm>
            <a:off x="792000" y="2808000"/>
            <a:ext cx="4690800" cy="3214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5"/>
          <p:cNvSpPr>
            <a:spLocks noGrp="1"/>
          </p:cNvSpPr>
          <p:nvPr>
            <p:ph sz="quarter" idx="4"/>
          </p:nvPr>
        </p:nvSpPr>
        <p:spPr>
          <a:xfrm>
            <a:off x="5619600" y="1962000"/>
            <a:ext cx="3060000" cy="4060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8F9B5198-FED1-4997-AD26-445E2E96E250}" type="datetime1">
              <a:rPr lang="sv-SE" smtClean="0"/>
              <a:t>2021-04-13</a:t>
            </a:fld>
            <a:endParaRPr lang="sv-SE" dirty="0"/>
          </a:p>
        </p:txBody>
      </p:sp>
      <p:sp>
        <p:nvSpPr>
          <p:cNvPr id="8" name="Platshållare för sidfot 7"/>
          <p:cNvSpPr>
            <a:spLocks noGrp="1"/>
          </p:cNvSpPr>
          <p:nvPr>
            <p:ph type="ftr" sz="quarter" idx="11"/>
          </p:nvPr>
        </p:nvSpPr>
        <p:spPr/>
        <p:txBody>
          <a:bodyPr/>
          <a:lstStyle/>
          <a:p>
            <a:r>
              <a:rPr lang="sv-SE"/>
              <a:t>Ekonomiinformation 14 april 2021</a:t>
            </a:r>
            <a:endParaRPr lang="sv-SE" dirty="0"/>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75514417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69CEB972-EC3F-4E05-A897-AA094CF5ED40}" type="datetime1">
              <a:rPr lang="sv-SE" smtClean="0"/>
              <a:t>2021-04-13</a:t>
            </a:fld>
            <a:endParaRPr lang="sv-SE" dirty="0"/>
          </a:p>
        </p:txBody>
      </p:sp>
      <p:sp>
        <p:nvSpPr>
          <p:cNvPr id="5" name="Platshållare för sidfot 4"/>
          <p:cNvSpPr>
            <a:spLocks noGrp="1"/>
          </p:cNvSpPr>
          <p:nvPr>
            <p:ph type="ftr" sz="quarter" idx="11"/>
          </p:nvPr>
        </p:nvSpPr>
        <p:spPr/>
        <p:txBody>
          <a:bodyPr/>
          <a:lstStyle/>
          <a:p>
            <a:r>
              <a:rPr lang="sv-SE"/>
              <a:t>Ekonomiinformation 14 april 2021</a:t>
            </a:r>
            <a:endParaRPr lang="sv-SE" dirty="0"/>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78515960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426631F-AF11-4A4F-A8A0-8E2539C31379}" type="datetime1">
              <a:rPr lang="sv-SE" smtClean="0"/>
              <a:t>2021-04-13</a:t>
            </a:fld>
            <a:endParaRPr lang="sv-SE" dirty="0"/>
          </a:p>
        </p:txBody>
      </p:sp>
      <p:sp>
        <p:nvSpPr>
          <p:cNvPr id="3" name="Platshållare för sidfot 2"/>
          <p:cNvSpPr>
            <a:spLocks noGrp="1"/>
          </p:cNvSpPr>
          <p:nvPr>
            <p:ph type="ftr" sz="quarter" idx="11"/>
          </p:nvPr>
        </p:nvSpPr>
        <p:spPr/>
        <p:txBody>
          <a:bodyPr/>
          <a:lstStyle/>
          <a:p>
            <a:r>
              <a:rPr lang="sv-SE"/>
              <a:t>Ekonomiinformation 14 april 2021</a:t>
            </a:r>
            <a:endParaRPr lang="sv-SE" dirty="0"/>
          </a:p>
        </p:txBody>
      </p:sp>
      <p:sp>
        <p:nvSpPr>
          <p:cNvPr id="4" name="Platshållare för bildnummer 3"/>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420202717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2_Rubrik och innehåll">
    <p:spTree>
      <p:nvGrpSpPr>
        <p:cNvPr id="1" name=""/>
        <p:cNvGrpSpPr/>
        <p:nvPr/>
      </p:nvGrpSpPr>
      <p:grpSpPr>
        <a:xfrm>
          <a:off x="0" y="0"/>
          <a:ext cx="0" cy="0"/>
          <a:chOff x="0" y="0"/>
          <a:chExt cx="0" cy="0"/>
        </a:xfrm>
      </p:grpSpPr>
      <p:sp>
        <p:nvSpPr>
          <p:cNvPr id="7" name="Platshållare för sidfot 7"/>
          <p:cNvSpPr>
            <a:spLocks noGrp="1"/>
          </p:cNvSpPr>
          <p:nvPr>
            <p:ph type="ftr" sz="quarter" idx="11"/>
          </p:nvPr>
        </p:nvSpPr>
        <p:spPr>
          <a:xfrm>
            <a:off x="323528" y="6381328"/>
            <a:ext cx="4492625" cy="301625"/>
          </a:xfrm>
          <a:prstGeom prst="rect">
            <a:avLst/>
          </a:prstGeom>
        </p:spPr>
        <p:txBody>
          <a:bodyPr/>
          <a:lstStyle>
            <a:lvl1pPr algn="l">
              <a:defRPr sz="1100" b="1">
                <a:latin typeface="Calibri" panose="020F0502020204030204" pitchFamily="34" charset="0"/>
              </a:defRPr>
            </a:lvl1pPr>
          </a:lstStyle>
          <a:p>
            <a:r>
              <a:rPr lang="sv-SE" dirty="0"/>
              <a:t>Ekonomiinformation 14 april 2021</a:t>
            </a:r>
          </a:p>
        </p:txBody>
      </p:sp>
    </p:spTree>
    <p:extLst>
      <p:ext uri="{BB962C8B-B14F-4D97-AF65-F5344CB8AC3E}">
        <p14:creationId xmlns:p14="http://schemas.microsoft.com/office/powerpoint/2010/main" val="195173151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9" name="Picture 9" descr="SU_PPT_olivkvist"/>
          <p:cNvPicPr>
            <a:picLocks noChangeAspect="1" noChangeArrowheads="1"/>
          </p:cNvPicPr>
          <p:nvPr userDrawn="1"/>
        </p:nvPicPr>
        <p:blipFill>
          <a:blip r:embed="rId2" cstate="print"/>
          <a:srcRect l="1746"/>
          <a:stretch>
            <a:fillRect/>
          </a:stretch>
        </p:blipFill>
        <p:spPr bwMode="auto">
          <a:xfrm>
            <a:off x="1588" y="317500"/>
            <a:ext cx="6881812" cy="6540500"/>
          </a:xfrm>
          <a:prstGeom prst="rect">
            <a:avLst/>
          </a:prstGeom>
          <a:noFill/>
        </p:spPr>
      </p:pic>
      <p:sp>
        <p:nvSpPr>
          <p:cNvPr id="2" name="Rubrik 1"/>
          <p:cNvSpPr>
            <a:spLocks noGrp="1"/>
          </p:cNvSpPr>
          <p:nvPr>
            <p:ph type="ctrTitle"/>
          </p:nvPr>
        </p:nvSpPr>
        <p:spPr>
          <a:xfrm>
            <a:off x="1008000" y="2437200"/>
            <a:ext cx="6631200" cy="1425600"/>
          </a:xfr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dirty="0"/>
              <a:t>Klicka här för att ändra format</a:t>
            </a:r>
          </a:p>
        </p:txBody>
      </p:sp>
      <p:sp>
        <p:nvSpPr>
          <p:cNvPr id="3" name="Underrubrik 2"/>
          <p:cNvSpPr>
            <a:spLocks noGrp="1"/>
          </p:cNvSpPr>
          <p:nvPr>
            <p:ph type="subTitle" idx="1"/>
          </p:nvPr>
        </p:nvSpPr>
        <p:spPr>
          <a:xfrm>
            <a:off x="1008000" y="3859200"/>
            <a:ext cx="6631200" cy="1166400"/>
          </a:xfr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a:xfrm>
            <a:off x="781200" y="6152400"/>
            <a:ext cx="1123200" cy="280800"/>
          </a:xfrm>
        </p:spPr>
        <p:txBody>
          <a:bodyPr/>
          <a:lstStyle/>
          <a:p>
            <a:fld id="{936D05EF-AD53-4C4F-AE57-A71BE215E5D7}" type="datetime1">
              <a:rPr lang="sv-SE" smtClean="0"/>
              <a:t>2021-04-13</a:t>
            </a:fld>
            <a:endParaRPr lang="sv-SE" dirty="0"/>
          </a:p>
        </p:txBody>
      </p:sp>
      <p:sp>
        <p:nvSpPr>
          <p:cNvPr id="5" name="Platshållare för sidfot 4"/>
          <p:cNvSpPr>
            <a:spLocks noGrp="1"/>
          </p:cNvSpPr>
          <p:nvPr>
            <p:ph type="ftr" sz="quarter" idx="11"/>
          </p:nvPr>
        </p:nvSpPr>
        <p:spPr>
          <a:xfrm>
            <a:off x="1936800" y="6152400"/>
            <a:ext cx="4492800" cy="280800"/>
          </a:xfrm>
        </p:spPr>
        <p:txBody>
          <a:bodyPr/>
          <a:lstStyle/>
          <a:p>
            <a:r>
              <a:rPr lang="sv-SE"/>
              <a:t>Ekonomiinformation 14 april 2021</a:t>
            </a:r>
            <a:endParaRPr lang="sv-SE" dirty="0"/>
          </a:p>
        </p:txBody>
      </p:sp>
      <p:sp>
        <p:nvSpPr>
          <p:cNvPr id="6" name="Platshållare för bildnummer 5"/>
          <p:cNvSpPr>
            <a:spLocks noGrp="1"/>
          </p:cNvSpPr>
          <p:nvPr>
            <p:ph type="sldNum" sz="quarter" idx="12"/>
          </p:nvPr>
        </p:nvSpPr>
        <p:spPr>
          <a:xfrm>
            <a:off x="6588000" y="6152400"/>
            <a:ext cx="2133600" cy="280800"/>
          </a:xfrm>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93545853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p>
        </p:txBody>
      </p:sp>
      <p:sp>
        <p:nvSpPr>
          <p:cNvPr id="3" name="Platshållare för innehåll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F079BC0A-F096-48A1-A643-C28F3E599C1D}" type="datetime1">
              <a:rPr lang="sv-SE" smtClean="0"/>
              <a:t>2021-04-13</a:t>
            </a:fld>
            <a:endParaRPr lang="sv-SE" dirty="0"/>
          </a:p>
        </p:txBody>
      </p:sp>
      <p:sp>
        <p:nvSpPr>
          <p:cNvPr id="5" name="Platshållare för sidfot 4"/>
          <p:cNvSpPr>
            <a:spLocks noGrp="1"/>
          </p:cNvSpPr>
          <p:nvPr>
            <p:ph type="ftr" sz="quarter" idx="11"/>
          </p:nvPr>
        </p:nvSpPr>
        <p:spPr/>
        <p:txBody>
          <a:bodyPr/>
          <a:lstStyle/>
          <a:p>
            <a:r>
              <a:rPr lang="sv-SE"/>
              <a:t>Ekonomiinformation 14 april 2021</a:t>
            </a:r>
            <a:endParaRPr lang="sv-SE" dirty="0"/>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59945538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sz="half" idx="1"/>
          </p:nvPr>
        </p:nvSpPr>
        <p:spPr>
          <a:xfrm>
            <a:off x="792000" y="2808000"/>
            <a:ext cx="3348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p:cNvSpPr>
            <a:spLocks noGrp="1"/>
          </p:cNvSpPr>
          <p:nvPr>
            <p:ph sz="half" idx="2"/>
          </p:nvPr>
        </p:nvSpPr>
        <p:spPr>
          <a:xfrm>
            <a:off x="4291200" y="2808000"/>
            <a:ext cx="3348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datum 4"/>
          <p:cNvSpPr>
            <a:spLocks noGrp="1"/>
          </p:cNvSpPr>
          <p:nvPr>
            <p:ph type="dt" sz="half" idx="10"/>
          </p:nvPr>
        </p:nvSpPr>
        <p:spPr/>
        <p:txBody>
          <a:bodyPr/>
          <a:lstStyle/>
          <a:p>
            <a:fld id="{12A0FB46-AB5D-44AA-AF7C-509F29A19132}" type="datetime1">
              <a:rPr lang="sv-SE" smtClean="0"/>
              <a:t>2021-04-13</a:t>
            </a:fld>
            <a:endParaRPr lang="sv-SE" dirty="0"/>
          </a:p>
        </p:txBody>
      </p:sp>
      <p:sp>
        <p:nvSpPr>
          <p:cNvPr id="6" name="Platshållare för sidfot 5"/>
          <p:cNvSpPr>
            <a:spLocks noGrp="1"/>
          </p:cNvSpPr>
          <p:nvPr>
            <p:ph type="ftr" sz="quarter" idx="11"/>
          </p:nvPr>
        </p:nvSpPr>
        <p:spPr/>
        <p:txBody>
          <a:bodyPr/>
          <a:lstStyle/>
          <a:p>
            <a:r>
              <a:rPr lang="sv-SE"/>
              <a:t>Ekonomiinformation 14 april 2021</a:t>
            </a:r>
            <a:endParaRPr lang="sv-SE" dirty="0"/>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83815067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p>
            <a:fld id="{2C95C790-5CE7-4AA4-A23C-D8ED115691C4}" type="datetime1">
              <a:rPr lang="sv-SE" smtClean="0"/>
              <a:t>2021-04-13</a:t>
            </a:fld>
            <a:endParaRPr lang="sv-SE" dirty="0"/>
          </a:p>
        </p:txBody>
      </p:sp>
      <p:sp>
        <p:nvSpPr>
          <p:cNvPr id="5" name="Platshållare för sidfot 4"/>
          <p:cNvSpPr>
            <a:spLocks noGrp="1"/>
          </p:cNvSpPr>
          <p:nvPr>
            <p:ph type="ftr" sz="quarter" idx="11"/>
          </p:nvPr>
        </p:nvSpPr>
        <p:spPr/>
        <p:txBody>
          <a:bodyPr/>
          <a:lstStyle/>
          <a:p>
            <a:r>
              <a:rPr lang="sv-SE"/>
              <a:t>Ekonomiinformation 14 april 2021</a:t>
            </a:r>
            <a:endParaRPr lang="sv-SE" dirty="0"/>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119470876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p:spPr>
        <p:txBody>
          <a:bodyPr anchor="t" anchorCtr="0"/>
          <a:lstStyle>
            <a:lvl1pPr>
              <a:defRPr/>
            </a:lvl1pPr>
          </a:lstStyle>
          <a:p>
            <a:r>
              <a:rPr lang="sv-SE" dirty="0"/>
              <a:t>Klicka här för att ändra format</a:t>
            </a:r>
          </a:p>
        </p:txBody>
      </p:sp>
      <p:sp>
        <p:nvSpPr>
          <p:cNvPr id="4" name="Platshållare för innehåll 3"/>
          <p:cNvSpPr>
            <a:spLocks noGrp="1"/>
          </p:cNvSpPr>
          <p:nvPr>
            <p:ph sz="half" idx="2"/>
          </p:nvPr>
        </p:nvSpPr>
        <p:spPr>
          <a:xfrm>
            <a:off x="792000" y="2808000"/>
            <a:ext cx="4690800" cy="3214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fem13,</a:t>
            </a:r>
          </a:p>
        </p:txBody>
      </p:sp>
      <p:sp>
        <p:nvSpPr>
          <p:cNvPr id="6" name="Platshållare för innehåll 5"/>
          <p:cNvSpPr>
            <a:spLocks noGrp="1"/>
          </p:cNvSpPr>
          <p:nvPr>
            <p:ph sz="quarter" idx="4"/>
          </p:nvPr>
        </p:nvSpPr>
        <p:spPr>
          <a:xfrm>
            <a:off x="5619600" y="1962000"/>
            <a:ext cx="3060000" cy="4060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datum 6"/>
          <p:cNvSpPr>
            <a:spLocks noGrp="1"/>
          </p:cNvSpPr>
          <p:nvPr>
            <p:ph type="dt" sz="half" idx="10"/>
          </p:nvPr>
        </p:nvSpPr>
        <p:spPr/>
        <p:txBody>
          <a:bodyPr/>
          <a:lstStyle/>
          <a:p>
            <a:fld id="{8D1EADCD-C8F6-4309-A342-C83B85805091}" type="datetime1">
              <a:rPr lang="sv-SE" smtClean="0"/>
              <a:t>2021-04-13</a:t>
            </a:fld>
            <a:endParaRPr lang="sv-SE" dirty="0"/>
          </a:p>
        </p:txBody>
      </p:sp>
      <p:sp>
        <p:nvSpPr>
          <p:cNvPr id="8" name="Platshållare för sidfot 7"/>
          <p:cNvSpPr>
            <a:spLocks noGrp="1"/>
          </p:cNvSpPr>
          <p:nvPr>
            <p:ph type="ftr" sz="quarter" idx="11"/>
          </p:nvPr>
        </p:nvSpPr>
        <p:spPr/>
        <p:txBody>
          <a:bodyPr/>
          <a:lstStyle/>
          <a:p>
            <a:r>
              <a:rPr lang="sv-SE"/>
              <a:t>Ekonomiinformation 14 april 2021</a:t>
            </a:r>
            <a:endParaRPr lang="sv-SE" dirty="0"/>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46732494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41E75E56-5B50-4FF7-9291-29AAB62AD66D}" type="datetime1">
              <a:rPr lang="sv-SE" smtClean="0"/>
              <a:t>2021-04-13</a:t>
            </a:fld>
            <a:endParaRPr lang="sv-SE" dirty="0"/>
          </a:p>
        </p:txBody>
      </p:sp>
      <p:sp>
        <p:nvSpPr>
          <p:cNvPr id="5" name="Platshållare för sidfot 4"/>
          <p:cNvSpPr>
            <a:spLocks noGrp="1"/>
          </p:cNvSpPr>
          <p:nvPr>
            <p:ph type="ftr" sz="quarter" idx="11"/>
          </p:nvPr>
        </p:nvSpPr>
        <p:spPr/>
        <p:txBody>
          <a:bodyPr/>
          <a:lstStyle/>
          <a:p>
            <a:r>
              <a:rPr lang="sv-SE"/>
              <a:t>Ekonomiinformation 14 april 2021</a:t>
            </a:r>
            <a:endParaRPr lang="sv-SE" dirty="0"/>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180889659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869E99A9-6D39-4E8D-BC39-DCF09B4664F1}" type="datetime1">
              <a:rPr lang="sv-SE" smtClean="0"/>
              <a:t>2021-04-13</a:t>
            </a:fld>
            <a:endParaRPr lang="sv-SE" dirty="0"/>
          </a:p>
        </p:txBody>
      </p:sp>
      <p:sp>
        <p:nvSpPr>
          <p:cNvPr id="3" name="Platshållare för sidfot 2"/>
          <p:cNvSpPr>
            <a:spLocks noGrp="1"/>
          </p:cNvSpPr>
          <p:nvPr>
            <p:ph type="ftr" sz="quarter" idx="11"/>
          </p:nvPr>
        </p:nvSpPr>
        <p:spPr/>
        <p:txBody>
          <a:bodyPr/>
          <a:lstStyle/>
          <a:p>
            <a:r>
              <a:rPr lang="sv-SE"/>
              <a:t>Ekonomiinformation 14 april 2021</a:t>
            </a:r>
            <a:endParaRPr lang="sv-SE" dirty="0"/>
          </a:p>
        </p:txBody>
      </p:sp>
      <p:sp>
        <p:nvSpPr>
          <p:cNvPr id="4" name="Platshållare för bildnummer 3"/>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82523355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p:spPr>
        <p:txBody>
          <a:bodyPr anchor="t" anchorCtr="0"/>
          <a:lstStyle>
            <a:lvl1pPr>
              <a:defRPr/>
            </a:lvl1pPr>
          </a:lstStyle>
          <a:p>
            <a:r>
              <a:rPr lang="sv-SE"/>
              <a:t>Klicka här för att ändra format</a:t>
            </a:r>
            <a:endParaRPr lang="sv-SE" dirty="0"/>
          </a:p>
        </p:txBody>
      </p:sp>
      <p:sp>
        <p:nvSpPr>
          <p:cNvPr id="4" name="Platshållare för innehåll 3"/>
          <p:cNvSpPr>
            <a:spLocks noGrp="1"/>
          </p:cNvSpPr>
          <p:nvPr>
            <p:ph sz="half" idx="2"/>
          </p:nvPr>
        </p:nvSpPr>
        <p:spPr>
          <a:xfrm>
            <a:off x="792000" y="2808000"/>
            <a:ext cx="4690800" cy="3214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5"/>
          <p:cNvSpPr>
            <a:spLocks noGrp="1"/>
          </p:cNvSpPr>
          <p:nvPr>
            <p:ph sz="quarter" idx="4"/>
          </p:nvPr>
        </p:nvSpPr>
        <p:spPr>
          <a:xfrm>
            <a:off x="5619600" y="1962000"/>
            <a:ext cx="3060000" cy="4060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53C8F38B-CC63-4383-95D0-6CE2EBA67C9D}" type="datetime1">
              <a:rPr lang="sv-SE" smtClean="0"/>
              <a:t>2021-04-13</a:t>
            </a:fld>
            <a:endParaRPr lang="sv-SE" dirty="0"/>
          </a:p>
        </p:txBody>
      </p:sp>
      <p:sp>
        <p:nvSpPr>
          <p:cNvPr id="8" name="Platshållare för sidfot 7"/>
          <p:cNvSpPr>
            <a:spLocks noGrp="1"/>
          </p:cNvSpPr>
          <p:nvPr>
            <p:ph type="ftr" sz="quarter" idx="11"/>
          </p:nvPr>
        </p:nvSpPr>
        <p:spPr/>
        <p:txBody>
          <a:bodyPr/>
          <a:lstStyle/>
          <a:p>
            <a:r>
              <a:rPr lang="sv-SE"/>
              <a:t>Ekonomiinformation 14 april 2021</a:t>
            </a:r>
            <a:endParaRPr lang="sv-SE" dirty="0"/>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421067992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4_Rubrik och innehåll">
    <p:spTree>
      <p:nvGrpSpPr>
        <p:cNvPr id="1" name=""/>
        <p:cNvGrpSpPr/>
        <p:nvPr/>
      </p:nvGrpSpPr>
      <p:grpSpPr>
        <a:xfrm>
          <a:off x="0" y="0"/>
          <a:ext cx="0" cy="0"/>
          <a:chOff x="0" y="0"/>
          <a:chExt cx="0" cy="0"/>
        </a:xfrm>
      </p:grpSpPr>
      <p:sp>
        <p:nvSpPr>
          <p:cNvPr id="7" name="Platshållare för sidfot 7"/>
          <p:cNvSpPr>
            <a:spLocks noGrp="1"/>
          </p:cNvSpPr>
          <p:nvPr>
            <p:ph type="ftr" sz="quarter" idx="11"/>
          </p:nvPr>
        </p:nvSpPr>
        <p:spPr>
          <a:xfrm>
            <a:off x="323528" y="6381328"/>
            <a:ext cx="4492625" cy="301625"/>
          </a:xfrm>
          <a:prstGeom prst="rect">
            <a:avLst/>
          </a:prstGeom>
        </p:spPr>
        <p:txBody>
          <a:bodyPr/>
          <a:lstStyle>
            <a:lvl1pPr algn="l">
              <a:defRPr sz="1100" b="1">
                <a:latin typeface="Calibri" panose="020F0502020204030204" pitchFamily="34" charset="0"/>
              </a:defRPr>
            </a:lvl1pPr>
          </a:lstStyle>
          <a:p>
            <a:r>
              <a:rPr lang="sv-SE"/>
              <a:t>Ekonomiinformation 14 april 2021</a:t>
            </a:r>
            <a:endParaRPr lang="sv-SE" dirty="0"/>
          </a:p>
        </p:txBody>
      </p:sp>
    </p:spTree>
    <p:extLst>
      <p:ext uri="{BB962C8B-B14F-4D97-AF65-F5344CB8AC3E}">
        <p14:creationId xmlns:p14="http://schemas.microsoft.com/office/powerpoint/2010/main" val="3936899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jpe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1.jpe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5.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5" Type="http://schemas.openxmlformats.org/officeDocument/2006/relationships/slideLayout" Target="../slideLayouts/slideLayout108.xml"/><Relationship Id="rId4" Type="http://schemas.openxmlformats.org/officeDocument/2006/relationships/slideLayout" Target="../slideLayouts/slideLayout107.xml"/><Relationship Id="rId9" Type="http://schemas.openxmlformats.org/officeDocument/2006/relationships/image" Target="../media/image6.png"/></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4" Type="http://schemas.openxmlformats.org/officeDocument/2006/relationships/slideLayout" Target="../slideLayouts/slideLayout114.xml"/><Relationship Id="rId9" Type="http://schemas.openxmlformats.org/officeDocument/2006/relationships/image" Target="../media/image5.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5" Type="http://schemas.openxmlformats.org/officeDocument/2006/relationships/slideLayout" Target="../slideLayouts/slideLayout122.xml"/><Relationship Id="rId10" Type="http://schemas.openxmlformats.org/officeDocument/2006/relationships/image" Target="../media/image6.png"/><Relationship Id="rId4" Type="http://schemas.openxmlformats.org/officeDocument/2006/relationships/slideLayout" Target="../slideLayouts/slideLayout121.xml"/><Relationship Id="rId9"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theme" Target="../theme/theme13.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slideLayout" Target="../slideLayouts/slideLayout137.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image" Target="../media/image1.jpe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5.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5" Type="http://schemas.openxmlformats.org/officeDocument/2006/relationships/slideLayout" Target="../slideLayouts/slideLayout142.xml"/><Relationship Id="rId10" Type="http://schemas.openxmlformats.org/officeDocument/2006/relationships/image" Target="../media/image5.png"/><Relationship Id="rId4" Type="http://schemas.openxmlformats.org/officeDocument/2006/relationships/slideLayout" Target="../slideLayouts/slideLayout141.xml"/><Relationship Id="rId9"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image" Target="../media/image5.png"/><Relationship Id="rId5" Type="http://schemas.openxmlformats.org/officeDocument/2006/relationships/slideLayout" Target="../slideLayouts/slideLayout150.xml"/><Relationship Id="rId10" Type="http://schemas.openxmlformats.org/officeDocument/2006/relationships/theme" Target="../theme/theme1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231E4CB-DB08-488F-93FC-A5B947824B9F}"/>
              </a:ext>
            </a:extLst>
          </p:cNvPr>
          <p:cNvSpPr>
            <a:spLocks noGrp="1" noChangeArrowheads="1"/>
          </p:cNvSpPr>
          <p:nvPr>
            <p:ph type="title"/>
          </p:nvPr>
        </p:nvSpPr>
        <p:spPr bwMode="auto">
          <a:xfrm>
            <a:off x="790575" y="1943100"/>
            <a:ext cx="6848475"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a:t>
            </a:r>
          </a:p>
        </p:txBody>
      </p:sp>
      <p:sp>
        <p:nvSpPr>
          <p:cNvPr id="1027" name="Rectangle 3">
            <a:extLst>
              <a:ext uri="{FF2B5EF4-FFF2-40B4-BE49-F238E27FC236}">
                <a16:creationId xmlns:a16="http://schemas.microsoft.com/office/drawing/2014/main" id="{87FE8C0B-3D62-4965-9BBA-6A4D8BB3B90D}"/>
              </a:ext>
            </a:extLst>
          </p:cNvPr>
          <p:cNvSpPr>
            <a:spLocks noGrp="1" noChangeArrowheads="1"/>
          </p:cNvSpPr>
          <p:nvPr>
            <p:ph type="body" idx="1"/>
          </p:nvPr>
        </p:nvSpPr>
        <p:spPr bwMode="auto">
          <a:xfrm>
            <a:off x="790575" y="2806700"/>
            <a:ext cx="6848475"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8196" name="Rectangle 4">
            <a:extLst>
              <a:ext uri="{FF2B5EF4-FFF2-40B4-BE49-F238E27FC236}">
                <a16:creationId xmlns:a16="http://schemas.microsoft.com/office/drawing/2014/main" id="{9222E065-C50E-43C3-80E6-FC32CA7D32A1}"/>
              </a:ext>
            </a:extLst>
          </p:cNvPr>
          <p:cNvSpPr>
            <a:spLocks noGrp="1" noChangeArrowheads="1"/>
          </p:cNvSpPr>
          <p:nvPr>
            <p:ph type="dt" sz="half" idx="2"/>
          </p:nvPr>
        </p:nvSpPr>
        <p:spPr bwMode="auto">
          <a:xfrm>
            <a:off x="779463" y="6151563"/>
            <a:ext cx="112236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mn-lt"/>
              </a:defRPr>
            </a:lvl1pPr>
          </a:lstStyle>
          <a:p>
            <a:pPr>
              <a:defRPr/>
            </a:pPr>
            <a:fld id="{B12A0F7E-1B11-470A-BCD3-A4887A6D1380}" type="datetime1">
              <a:rPr lang="sv-SE" smtClean="0"/>
              <a:t>2021-04-13</a:t>
            </a:fld>
            <a:endParaRPr lang="sv-SE"/>
          </a:p>
        </p:txBody>
      </p:sp>
      <p:sp>
        <p:nvSpPr>
          <p:cNvPr id="8197" name="Rectangle 5">
            <a:extLst>
              <a:ext uri="{FF2B5EF4-FFF2-40B4-BE49-F238E27FC236}">
                <a16:creationId xmlns:a16="http://schemas.microsoft.com/office/drawing/2014/main" id="{98617531-CF18-43EC-9410-631C4E1986A5}"/>
              </a:ext>
            </a:extLst>
          </p:cNvPr>
          <p:cNvSpPr>
            <a:spLocks noGrp="1" noChangeArrowheads="1"/>
          </p:cNvSpPr>
          <p:nvPr>
            <p:ph type="ftr" sz="quarter" idx="3"/>
          </p:nvPr>
        </p:nvSpPr>
        <p:spPr bwMode="auto">
          <a:xfrm>
            <a:off x="1936750" y="6151563"/>
            <a:ext cx="4492625" cy="517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mn-lt"/>
              </a:defRPr>
            </a:lvl1pPr>
          </a:lstStyle>
          <a:p>
            <a:pPr>
              <a:defRPr/>
            </a:pPr>
            <a:r>
              <a:rPr lang="sv-SE"/>
              <a:t>Ekonomiinformation 14 april 2021</a:t>
            </a:r>
          </a:p>
        </p:txBody>
      </p:sp>
      <p:sp>
        <p:nvSpPr>
          <p:cNvPr id="8198" name="Rectangle 6">
            <a:extLst>
              <a:ext uri="{FF2B5EF4-FFF2-40B4-BE49-F238E27FC236}">
                <a16:creationId xmlns:a16="http://schemas.microsoft.com/office/drawing/2014/main" id="{7C1C2520-4138-4C40-A679-8A13B40A75CF}"/>
              </a:ext>
            </a:extLst>
          </p:cNvPr>
          <p:cNvSpPr>
            <a:spLocks noGrp="1" noChangeArrowheads="1"/>
          </p:cNvSpPr>
          <p:nvPr>
            <p:ph type="sldNum" sz="quarter" idx="4"/>
          </p:nvPr>
        </p:nvSpPr>
        <p:spPr bwMode="auto">
          <a:xfrm>
            <a:off x="6586538" y="6151563"/>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Verdana" panose="020B0604030504040204" pitchFamily="34" charset="0"/>
              </a:defRPr>
            </a:lvl1pPr>
          </a:lstStyle>
          <a:p>
            <a:pPr>
              <a:defRPr/>
            </a:pPr>
            <a:fld id="{278BE250-FCB8-41E9-A072-D7C405D19023}" type="slidenum">
              <a:rPr lang="sv-SE" altLang="sv-SE"/>
              <a:pPr>
                <a:defRPr/>
              </a:pPr>
              <a:t>‹#›</a:t>
            </a:fld>
            <a:endParaRPr lang="sv-SE" altLang="sv-SE"/>
          </a:p>
        </p:txBody>
      </p:sp>
      <p:pic>
        <p:nvPicPr>
          <p:cNvPr id="1031" name="Picture 7" descr="SU_logo_32mm_300dpi_SVENSK">
            <a:extLst>
              <a:ext uri="{FF2B5EF4-FFF2-40B4-BE49-F238E27FC236}">
                <a16:creationId xmlns:a16="http://schemas.microsoft.com/office/drawing/2014/main" id="{5A971F39-D75F-442D-B280-3D76A9118A1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0274" r:id="rId1"/>
    <p:sldLayoutId id="2147490185" r:id="rId2"/>
    <p:sldLayoutId id="2147490186" r:id="rId3"/>
    <p:sldLayoutId id="2147490187" r:id="rId4"/>
    <p:sldLayoutId id="2147490188" r:id="rId5"/>
    <p:sldLayoutId id="2147490189" r:id="rId6"/>
    <p:sldLayoutId id="2147490190" r:id="rId7"/>
    <p:sldLayoutId id="2147490191" r:id="rId8"/>
    <p:sldLayoutId id="2147490192" r:id="rId9"/>
    <p:sldLayoutId id="2147490193" r:id="rId10"/>
    <p:sldLayoutId id="2147490194" r:id="rId11"/>
  </p:sldLayoutIdLst>
  <p:hf sldNum="0" hdr="0" dt="0"/>
  <p:txStyles>
    <p:titleStyle>
      <a:lvl1pPr algn="l" rtl="0" eaLnBrk="0" fontAlgn="base" hangingPunct="0">
        <a:lnSpc>
          <a:spcPts val="3200"/>
        </a:lnSpc>
        <a:spcBef>
          <a:spcPct val="0"/>
        </a:spcBef>
        <a:spcAft>
          <a:spcPct val="0"/>
        </a:spcAft>
        <a:defRPr sz="2600" b="1">
          <a:solidFill>
            <a:srgbClr val="002F5F"/>
          </a:solidFill>
          <a:latin typeface="+mj-lt"/>
          <a:ea typeface="+mj-ea"/>
          <a:cs typeface="+mj-cs"/>
        </a:defRPr>
      </a:lvl1pPr>
      <a:lvl2pPr algn="l" rtl="0" eaLnBrk="0" fontAlgn="base" hangingPunct="0">
        <a:lnSpc>
          <a:spcPts val="3200"/>
        </a:lnSpc>
        <a:spcBef>
          <a:spcPct val="0"/>
        </a:spcBef>
        <a:spcAft>
          <a:spcPct val="0"/>
        </a:spcAft>
        <a:defRPr sz="2600" b="1">
          <a:solidFill>
            <a:srgbClr val="002F5F"/>
          </a:solidFill>
          <a:latin typeface="Verdana" pitchFamily="34" charset="0"/>
        </a:defRPr>
      </a:lvl2pPr>
      <a:lvl3pPr algn="l" rtl="0" eaLnBrk="0" fontAlgn="base" hangingPunct="0">
        <a:lnSpc>
          <a:spcPts val="3200"/>
        </a:lnSpc>
        <a:spcBef>
          <a:spcPct val="0"/>
        </a:spcBef>
        <a:spcAft>
          <a:spcPct val="0"/>
        </a:spcAft>
        <a:defRPr sz="2600" b="1">
          <a:solidFill>
            <a:srgbClr val="002F5F"/>
          </a:solidFill>
          <a:latin typeface="Verdana" pitchFamily="34" charset="0"/>
        </a:defRPr>
      </a:lvl3pPr>
      <a:lvl4pPr algn="l" rtl="0" eaLnBrk="0" fontAlgn="base" hangingPunct="0">
        <a:lnSpc>
          <a:spcPts val="3200"/>
        </a:lnSpc>
        <a:spcBef>
          <a:spcPct val="0"/>
        </a:spcBef>
        <a:spcAft>
          <a:spcPct val="0"/>
        </a:spcAft>
        <a:defRPr sz="2600" b="1">
          <a:solidFill>
            <a:srgbClr val="002F5F"/>
          </a:solidFill>
          <a:latin typeface="Verdana" pitchFamily="34" charset="0"/>
        </a:defRPr>
      </a:lvl4pPr>
      <a:lvl5pPr algn="l" rtl="0" eaLnBrk="0" fontAlgn="base" hangingPunct="0">
        <a:lnSpc>
          <a:spcPts val="3200"/>
        </a:lnSpc>
        <a:spcBef>
          <a:spcPct val="0"/>
        </a:spcBef>
        <a:spcAft>
          <a:spcPct val="0"/>
        </a:spcAft>
        <a:defRPr sz="2600" b="1">
          <a:solidFill>
            <a:srgbClr val="002F5F"/>
          </a:solidFill>
          <a:latin typeface="Verdana" pitchFamily="34" charset="0"/>
        </a:defRPr>
      </a:lvl5pPr>
      <a:lvl6pPr marL="457200" algn="l" rtl="0" fontAlgn="base">
        <a:lnSpc>
          <a:spcPts val="3200"/>
        </a:lnSpc>
        <a:spcBef>
          <a:spcPct val="0"/>
        </a:spcBef>
        <a:spcAft>
          <a:spcPct val="0"/>
        </a:spcAft>
        <a:defRPr sz="2600" b="1">
          <a:solidFill>
            <a:srgbClr val="002F5F"/>
          </a:solidFill>
          <a:latin typeface="Verdana" pitchFamily="34" charset="0"/>
        </a:defRPr>
      </a:lvl6pPr>
      <a:lvl7pPr marL="914400" algn="l" rtl="0" fontAlgn="base">
        <a:lnSpc>
          <a:spcPts val="3200"/>
        </a:lnSpc>
        <a:spcBef>
          <a:spcPct val="0"/>
        </a:spcBef>
        <a:spcAft>
          <a:spcPct val="0"/>
        </a:spcAft>
        <a:defRPr sz="2600" b="1">
          <a:solidFill>
            <a:srgbClr val="002F5F"/>
          </a:solidFill>
          <a:latin typeface="Verdana" pitchFamily="34" charset="0"/>
        </a:defRPr>
      </a:lvl7pPr>
      <a:lvl8pPr marL="1371600" algn="l" rtl="0" fontAlgn="base">
        <a:lnSpc>
          <a:spcPts val="3200"/>
        </a:lnSpc>
        <a:spcBef>
          <a:spcPct val="0"/>
        </a:spcBef>
        <a:spcAft>
          <a:spcPct val="0"/>
        </a:spcAft>
        <a:defRPr sz="2600" b="1">
          <a:solidFill>
            <a:srgbClr val="002F5F"/>
          </a:solidFill>
          <a:latin typeface="Verdana" pitchFamily="34" charset="0"/>
        </a:defRPr>
      </a:lvl8pPr>
      <a:lvl9pPr marL="1828800" algn="l" rtl="0" fontAlgn="base">
        <a:lnSpc>
          <a:spcPts val="3200"/>
        </a:lnSpc>
        <a:spcBef>
          <a:spcPct val="0"/>
        </a:spcBef>
        <a:spcAft>
          <a:spcPct val="0"/>
        </a:spcAft>
        <a:defRPr sz="2600" b="1">
          <a:solidFill>
            <a:srgbClr val="002F5F"/>
          </a:solidFill>
          <a:latin typeface="Verdana" pitchFamily="34" charset="0"/>
        </a:defRPr>
      </a:lvl9pPr>
    </p:titleStyle>
    <p:bodyStyle>
      <a:lvl1pPr marL="342900" indent="-342900" algn="l" rtl="0" eaLnBrk="0" fontAlgn="base" hangingPunct="0">
        <a:lnSpc>
          <a:spcPts val="2900"/>
        </a:lnSpc>
        <a:spcBef>
          <a:spcPct val="20000"/>
        </a:spcBef>
        <a:spcAft>
          <a:spcPct val="0"/>
        </a:spcAft>
        <a:buChar char="•"/>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sz="2000">
          <a:solidFill>
            <a:srgbClr val="002F5F"/>
          </a:solidFill>
          <a:latin typeface="Arial" charset="0"/>
        </a:defRPr>
      </a:lvl2pPr>
      <a:lvl3pPr marL="1143000" indent="-228600" algn="l" rtl="0" eaLnBrk="0" fontAlgn="base" hangingPunct="0">
        <a:spcBef>
          <a:spcPct val="20000"/>
        </a:spcBef>
        <a:spcAft>
          <a:spcPct val="0"/>
        </a:spcAft>
        <a:buChar char="•"/>
        <a:defRPr sz="2000">
          <a:solidFill>
            <a:srgbClr val="002F5F"/>
          </a:solidFill>
          <a:latin typeface="Arial" charset="0"/>
        </a:defRPr>
      </a:lvl3pPr>
      <a:lvl4pPr marL="1600200" indent="-228600" algn="l" rtl="0" eaLnBrk="0" fontAlgn="base" hangingPunct="0">
        <a:spcBef>
          <a:spcPct val="20000"/>
        </a:spcBef>
        <a:spcAft>
          <a:spcPct val="0"/>
        </a:spcAft>
        <a:buChar char="–"/>
        <a:defRPr sz="2000">
          <a:solidFill>
            <a:srgbClr val="002F5F"/>
          </a:solidFill>
          <a:latin typeface="Arial" charset="0"/>
        </a:defRPr>
      </a:lvl4pPr>
      <a:lvl5pPr marL="2057400" indent="-228600" algn="l" rtl="0" eaLnBrk="0" fontAlgn="base" hangingPunct="0">
        <a:spcBef>
          <a:spcPct val="20000"/>
        </a:spcBef>
        <a:spcAft>
          <a:spcPct val="0"/>
        </a:spcAft>
        <a:buChar char="»"/>
        <a:defRPr sz="2000">
          <a:solidFill>
            <a:srgbClr val="002F5F"/>
          </a:solidFill>
          <a:latin typeface="Arial" charset="0"/>
        </a:defRPr>
      </a:lvl5pPr>
      <a:lvl6pPr marL="2514600" indent="-228600" algn="l" rtl="0" fontAlgn="base">
        <a:spcBef>
          <a:spcPct val="20000"/>
        </a:spcBef>
        <a:spcAft>
          <a:spcPct val="0"/>
        </a:spcAft>
        <a:buChar char="»"/>
        <a:defRPr sz="2000">
          <a:solidFill>
            <a:srgbClr val="002F5F"/>
          </a:solidFill>
          <a:latin typeface="Arial" charset="0"/>
        </a:defRPr>
      </a:lvl6pPr>
      <a:lvl7pPr marL="2971800" indent="-228600" algn="l" rtl="0" fontAlgn="base">
        <a:spcBef>
          <a:spcPct val="20000"/>
        </a:spcBef>
        <a:spcAft>
          <a:spcPct val="0"/>
        </a:spcAft>
        <a:buChar char="»"/>
        <a:defRPr sz="2000">
          <a:solidFill>
            <a:srgbClr val="002F5F"/>
          </a:solidFill>
          <a:latin typeface="Arial" charset="0"/>
        </a:defRPr>
      </a:lvl7pPr>
      <a:lvl8pPr marL="3429000" indent="-228600" algn="l" rtl="0" fontAlgn="base">
        <a:spcBef>
          <a:spcPct val="20000"/>
        </a:spcBef>
        <a:spcAft>
          <a:spcPct val="0"/>
        </a:spcAft>
        <a:buChar char="»"/>
        <a:defRPr sz="2000">
          <a:solidFill>
            <a:srgbClr val="002F5F"/>
          </a:solidFill>
          <a:latin typeface="Arial" charset="0"/>
        </a:defRPr>
      </a:lvl8pPr>
      <a:lvl9pPr marL="3886200" indent="-228600" algn="l" rtl="0" fontAlgn="base">
        <a:spcBef>
          <a:spcPct val="20000"/>
        </a:spcBef>
        <a:spcAft>
          <a:spcPct val="0"/>
        </a:spcAft>
        <a:buChar char="»"/>
        <a:defRPr sz="2000">
          <a:solidFill>
            <a:srgbClr val="002F5F"/>
          </a:solidFill>
          <a:latin typeface="Arial"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4B41DF20-D44F-44BB-AB81-E998F2A2CCD3}"/>
              </a:ext>
            </a:extLst>
          </p:cNvPr>
          <p:cNvSpPr>
            <a:spLocks noGrp="1" noChangeArrowheads="1"/>
          </p:cNvSpPr>
          <p:nvPr>
            <p:ph type="title"/>
          </p:nvPr>
        </p:nvSpPr>
        <p:spPr bwMode="auto">
          <a:xfrm>
            <a:off x="790575" y="1943100"/>
            <a:ext cx="6848475"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a:t>
            </a:r>
          </a:p>
        </p:txBody>
      </p:sp>
      <p:sp>
        <p:nvSpPr>
          <p:cNvPr id="2051" name="Rectangle 3">
            <a:extLst>
              <a:ext uri="{FF2B5EF4-FFF2-40B4-BE49-F238E27FC236}">
                <a16:creationId xmlns:a16="http://schemas.microsoft.com/office/drawing/2014/main" id="{51D4E729-9D17-4A8E-B014-C12B167DAF5C}"/>
              </a:ext>
            </a:extLst>
          </p:cNvPr>
          <p:cNvSpPr>
            <a:spLocks noGrp="1" noChangeArrowheads="1"/>
          </p:cNvSpPr>
          <p:nvPr>
            <p:ph type="body" idx="1"/>
          </p:nvPr>
        </p:nvSpPr>
        <p:spPr bwMode="auto">
          <a:xfrm>
            <a:off x="790575" y="2806700"/>
            <a:ext cx="6848475"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11268" name="Rectangle 4">
            <a:extLst>
              <a:ext uri="{FF2B5EF4-FFF2-40B4-BE49-F238E27FC236}">
                <a16:creationId xmlns:a16="http://schemas.microsoft.com/office/drawing/2014/main" id="{D0DC89ED-073A-45E1-B556-A2ED39262742}"/>
              </a:ext>
            </a:extLst>
          </p:cNvPr>
          <p:cNvSpPr>
            <a:spLocks noGrp="1" noChangeArrowheads="1"/>
          </p:cNvSpPr>
          <p:nvPr>
            <p:ph type="dt" sz="half" idx="2"/>
          </p:nvPr>
        </p:nvSpPr>
        <p:spPr bwMode="auto">
          <a:xfrm>
            <a:off x="779463" y="6151563"/>
            <a:ext cx="112236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mn-lt"/>
              </a:defRPr>
            </a:lvl1pPr>
          </a:lstStyle>
          <a:p>
            <a:pPr>
              <a:defRPr/>
            </a:pPr>
            <a:fld id="{041E2CDA-250F-4273-ADBE-EA6886DB3502}" type="datetime1">
              <a:rPr lang="sv-SE" smtClean="0"/>
              <a:t>2021-04-13</a:t>
            </a:fld>
            <a:endParaRPr lang="sv-SE"/>
          </a:p>
        </p:txBody>
      </p:sp>
      <p:sp>
        <p:nvSpPr>
          <p:cNvPr id="11269" name="Rectangle 5">
            <a:extLst>
              <a:ext uri="{FF2B5EF4-FFF2-40B4-BE49-F238E27FC236}">
                <a16:creationId xmlns:a16="http://schemas.microsoft.com/office/drawing/2014/main" id="{7FC16C7B-D13F-4DF3-89E6-3692F21DAC71}"/>
              </a:ext>
            </a:extLst>
          </p:cNvPr>
          <p:cNvSpPr>
            <a:spLocks noGrp="1" noChangeArrowheads="1"/>
          </p:cNvSpPr>
          <p:nvPr>
            <p:ph type="ftr" sz="quarter" idx="3"/>
          </p:nvPr>
        </p:nvSpPr>
        <p:spPr bwMode="auto">
          <a:xfrm>
            <a:off x="1936750" y="6151563"/>
            <a:ext cx="4492625" cy="517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mn-lt"/>
              </a:defRPr>
            </a:lvl1pPr>
          </a:lstStyle>
          <a:p>
            <a:pPr>
              <a:defRPr/>
            </a:pPr>
            <a:r>
              <a:rPr lang="sv-SE"/>
              <a:t>Ekonomiinformation 14 april 2021</a:t>
            </a:r>
          </a:p>
        </p:txBody>
      </p:sp>
      <p:sp>
        <p:nvSpPr>
          <p:cNvPr id="11270" name="Rectangle 6">
            <a:extLst>
              <a:ext uri="{FF2B5EF4-FFF2-40B4-BE49-F238E27FC236}">
                <a16:creationId xmlns:a16="http://schemas.microsoft.com/office/drawing/2014/main" id="{B45BE3AE-3537-4314-9582-DE9E60D81551}"/>
              </a:ext>
            </a:extLst>
          </p:cNvPr>
          <p:cNvSpPr>
            <a:spLocks noGrp="1" noChangeArrowheads="1"/>
          </p:cNvSpPr>
          <p:nvPr>
            <p:ph type="sldNum" sz="quarter" idx="4"/>
          </p:nvPr>
        </p:nvSpPr>
        <p:spPr bwMode="auto">
          <a:xfrm>
            <a:off x="6586538" y="6151563"/>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Verdana" panose="020B0604030504040204" pitchFamily="34" charset="0"/>
              </a:defRPr>
            </a:lvl1pPr>
          </a:lstStyle>
          <a:p>
            <a:pPr>
              <a:defRPr/>
            </a:pPr>
            <a:fld id="{30C753AA-2F6C-437E-BDA8-4EEFAE5176E3}" type="slidenum">
              <a:rPr lang="sv-SE" altLang="sv-SE"/>
              <a:pPr>
                <a:defRPr/>
              </a:pPr>
              <a:t>‹#›</a:t>
            </a:fld>
            <a:endParaRPr lang="sv-SE" altLang="sv-SE"/>
          </a:p>
        </p:txBody>
      </p:sp>
      <p:pic>
        <p:nvPicPr>
          <p:cNvPr id="2055" name="Picture 7" descr="SU_logo_32mm_300dpi_SVENSK">
            <a:extLst>
              <a:ext uri="{FF2B5EF4-FFF2-40B4-BE49-F238E27FC236}">
                <a16:creationId xmlns:a16="http://schemas.microsoft.com/office/drawing/2014/main" id="{5DDB17C3-08FE-4245-AE7E-8873B09666C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0275" r:id="rId1"/>
    <p:sldLayoutId id="2147490195" r:id="rId2"/>
    <p:sldLayoutId id="2147490196" r:id="rId3"/>
    <p:sldLayoutId id="2147490197" r:id="rId4"/>
    <p:sldLayoutId id="2147490198" r:id="rId5"/>
    <p:sldLayoutId id="2147490199" r:id="rId6"/>
    <p:sldLayoutId id="2147490200" r:id="rId7"/>
    <p:sldLayoutId id="2147490201" r:id="rId8"/>
    <p:sldLayoutId id="2147490202" r:id="rId9"/>
    <p:sldLayoutId id="2147490203" r:id="rId10"/>
    <p:sldLayoutId id="2147490204" r:id="rId11"/>
  </p:sldLayoutIdLst>
  <p:hf sldNum="0" hdr="0" dt="0"/>
  <p:txStyles>
    <p:titleStyle>
      <a:lvl1pPr algn="l" rtl="0" eaLnBrk="0" fontAlgn="base" hangingPunct="0">
        <a:lnSpc>
          <a:spcPts val="3200"/>
        </a:lnSpc>
        <a:spcBef>
          <a:spcPct val="0"/>
        </a:spcBef>
        <a:spcAft>
          <a:spcPct val="0"/>
        </a:spcAft>
        <a:defRPr sz="2600" b="1">
          <a:solidFill>
            <a:srgbClr val="002F5F"/>
          </a:solidFill>
          <a:latin typeface="+mj-lt"/>
          <a:ea typeface="+mj-ea"/>
          <a:cs typeface="+mj-cs"/>
        </a:defRPr>
      </a:lvl1pPr>
      <a:lvl2pPr algn="l" rtl="0" eaLnBrk="0" fontAlgn="base" hangingPunct="0">
        <a:lnSpc>
          <a:spcPts val="3200"/>
        </a:lnSpc>
        <a:spcBef>
          <a:spcPct val="0"/>
        </a:spcBef>
        <a:spcAft>
          <a:spcPct val="0"/>
        </a:spcAft>
        <a:defRPr sz="2600" b="1">
          <a:solidFill>
            <a:srgbClr val="002F5F"/>
          </a:solidFill>
          <a:latin typeface="Verdana" pitchFamily="34" charset="0"/>
        </a:defRPr>
      </a:lvl2pPr>
      <a:lvl3pPr algn="l" rtl="0" eaLnBrk="0" fontAlgn="base" hangingPunct="0">
        <a:lnSpc>
          <a:spcPts val="3200"/>
        </a:lnSpc>
        <a:spcBef>
          <a:spcPct val="0"/>
        </a:spcBef>
        <a:spcAft>
          <a:spcPct val="0"/>
        </a:spcAft>
        <a:defRPr sz="2600" b="1">
          <a:solidFill>
            <a:srgbClr val="002F5F"/>
          </a:solidFill>
          <a:latin typeface="Verdana" pitchFamily="34" charset="0"/>
        </a:defRPr>
      </a:lvl3pPr>
      <a:lvl4pPr algn="l" rtl="0" eaLnBrk="0" fontAlgn="base" hangingPunct="0">
        <a:lnSpc>
          <a:spcPts val="3200"/>
        </a:lnSpc>
        <a:spcBef>
          <a:spcPct val="0"/>
        </a:spcBef>
        <a:spcAft>
          <a:spcPct val="0"/>
        </a:spcAft>
        <a:defRPr sz="2600" b="1">
          <a:solidFill>
            <a:srgbClr val="002F5F"/>
          </a:solidFill>
          <a:latin typeface="Verdana" pitchFamily="34" charset="0"/>
        </a:defRPr>
      </a:lvl4pPr>
      <a:lvl5pPr algn="l" rtl="0" eaLnBrk="0" fontAlgn="base" hangingPunct="0">
        <a:lnSpc>
          <a:spcPts val="3200"/>
        </a:lnSpc>
        <a:spcBef>
          <a:spcPct val="0"/>
        </a:spcBef>
        <a:spcAft>
          <a:spcPct val="0"/>
        </a:spcAft>
        <a:defRPr sz="2600" b="1">
          <a:solidFill>
            <a:srgbClr val="002F5F"/>
          </a:solidFill>
          <a:latin typeface="Verdana" pitchFamily="34" charset="0"/>
        </a:defRPr>
      </a:lvl5pPr>
      <a:lvl6pPr marL="457200" algn="l" rtl="0" fontAlgn="base">
        <a:lnSpc>
          <a:spcPts val="3200"/>
        </a:lnSpc>
        <a:spcBef>
          <a:spcPct val="0"/>
        </a:spcBef>
        <a:spcAft>
          <a:spcPct val="0"/>
        </a:spcAft>
        <a:defRPr sz="2600" b="1">
          <a:solidFill>
            <a:srgbClr val="002F5F"/>
          </a:solidFill>
          <a:latin typeface="Verdana" pitchFamily="34" charset="0"/>
        </a:defRPr>
      </a:lvl6pPr>
      <a:lvl7pPr marL="914400" algn="l" rtl="0" fontAlgn="base">
        <a:lnSpc>
          <a:spcPts val="3200"/>
        </a:lnSpc>
        <a:spcBef>
          <a:spcPct val="0"/>
        </a:spcBef>
        <a:spcAft>
          <a:spcPct val="0"/>
        </a:spcAft>
        <a:defRPr sz="2600" b="1">
          <a:solidFill>
            <a:srgbClr val="002F5F"/>
          </a:solidFill>
          <a:latin typeface="Verdana" pitchFamily="34" charset="0"/>
        </a:defRPr>
      </a:lvl7pPr>
      <a:lvl8pPr marL="1371600" algn="l" rtl="0" fontAlgn="base">
        <a:lnSpc>
          <a:spcPts val="3200"/>
        </a:lnSpc>
        <a:spcBef>
          <a:spcPct val="0"/>
        </a:spcBef>
        <a:spcAft>
          <a:spcPct val="0"/>
        </a:spcAft>
        <a:defRPr sz="2600" b="1">
          <a:solidFill>
            <a:srgbClr val="002F5F"/>
          </a:solidFill>
          <a:latin typeface="Verdana" pitchFamily="34" charset="0"/>
        </a:defRPr>
      </a:lvl8pPr>
      <a:lvl9pPr marL="1828800" algn="l" rtl="0" fontAlgn="base">
        <a:lnSpc>
          <a:spcPts val="3200"/>
        </a:lnSpc>
        <a:spcBef>
          <a:spcPct val="0"/>
        </a:spcBef>
        <a:spcAft>
          <a:spcPct val="0"/>
        </a:spcAft>
        <a:defRPr sz="2600" b="1">
          <a:solidFill>
            <a:srgbClr val="002F5F"/>
          </a:solidFill>
          <a:latin typeface="Verdana" pitchFamily="34" charset="0"/>
        </a:defRPr>
      </a:lvl9pPr>
    </p:titleStyle>
    <p:bodyStyle>
      <a:lvl1pPr marL="342900" indent="-342900" algn="l" rtl="0" eaLnBrk="0" fontAlgn="base" hangingPunct="0">
        <a:lnSpc>
          <a:spcPts val="2900"/>
        </a:lnSpc>
        <a:spcBef>
          <a:spcPct val="20000"/>
        </a:spcBef>
        <a:spcAft>
          <a:spcPct val="0"/>
        </a:spcAft>
        <a:buChar char="•"/>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sz="2000">
          <a:solidFill>
            <a:srgbClr val="002F5F"/>
          </a:solidFill>
          <a:latin typeface="Arial" charset="0"/>
        </a:defRPr>
      </a:lvl2pPr>
      <a:lvl3pPr marL="1143000" indent="-228600" algn="l" rtl="0" eaLnBrk="0" fontAlgn="base" hangingPunct="0">
        <a:spcBef>
          <a:spcPct val="20000"/>
        </a:spcBef>
        <a:spcAft>
          <a:spcPct val="0"/>
        </a:spcAft>
        <a:buChar char="•"/>
        <a:defRPr sz="2000">
          <a:solidFill>
            <a:srgbClr val="002F5F"/>
          </a:solidFill>
          <a:latin typeface="Arial" charset="0"/>
        </a:defRPr>
      </a:lvl3pPr>
      <a:lvl4pPr marL="1600200" indent="-228600" algn="l" rtl="0" eaLnBrk="0" fontAlgn="base" hangingPunct="0">
        <a:spcBef>
          <a:spcPct val="20000"/>
        </a:spcBef>
        <a:spcAft>
          <a:spcPct val="0"/>
        </a:spcAft>
        <a:buChar char="–"/>
        <a:defRPr sz="2000">
          <a:solidFill>
            <a:srgbClr val="002F5F"/>
          </a:solidFill>
          <a:latin typeface="Arial" charset="0"/>
        </a:defRPr>
      </a:lvl4pPr>
      <a:lvl5pPr marL="2057400" indent="-228600" algn="l" rtl="0" eaLnBrk="0" fontAlgn="base" hangingPunct="0">
        <a:spcBef>
          <a:spcPct val="20000"/>
        </a:spcBef>
        <a:spcAft>
          <a:spcPct val="0"/>
        </a:spcAft>
        <a:buChar char="»"/>
        <a:defRPr sz="2000">
          <a:solidFill>
            <a:srgbClr val="002F5F"/>
          </a:solidFill>
          <a:latin typeface="Arial" charset="0"/>
        </a:defRPr>
      </a:lvl5pPr>
      <a:lvl6pPr marL="2514600" indent="-228600" algn="l" rtl="0" fontAlgn="base">
        <a:spcBef>
          <a:spcPct val="20000"/>
        </a:spcBef>
        <a:spcAft>
          <a:spcPct val="0"/>
        </a:spcAft>
        <a:buChar char="»"/>
        <a:defRPr sz="2000">
          <a:solidFill>
            <a:srgbClr val="002F5F"/>
          </a:solidFill>
          <a:latin typeface="Arial" charset="0"/>
        </a:defRPr>
      </a:lvl6pPr>
      <a:lvl7pPr marL="2971800" indent="-228600" algn="l" rtl="0" fontAlgn="base">
        <a:spcBef>
          <a:spcPct val="20000"/>
        </a:spcBef>
        <a:spcAft>
          <a:spcPct val="0"/>
        </a:spcAft>
        <a:buChar char="»"/>
        <a:defRPr sz="2000">
          <a:solidFill>
            <a:srgbClr val="002F5F"/>
          </a:solidFill>
          <a:latin typeface="Arial" charset="0"/>
        </a:defRPr>
      </a:lvl7pPr>
      <a:lvl8pPr marL="3429000" indent="-228600" algn="l" rtl="0" fontAlgn="base">
        <a:spcBef>
          <a:spcPct val="20000"/>
        </a:spcBef>
        <a:spcAft>
          <a:spcPct val="0"/>
        </a:spcAft>
        <a:buChar char="»"/>
        <a:defRPr sz="2000">
          <a:solidFill>
            <a:srgbClr val="002F5F"/>
          </a:solidFill>
          <a:latin typeface="Arial" charset="0"/>
        </a:defRPr>
      </a:lvl8pPr>
      <a:lvl9pPr marL="3886200" indent="-228600" algn="l" rtl="0" fontAlgn="base">
        <a:spcBef>
          <a:spcPct val="20000"/>
        </a:spcBef>
        <a:spcAft>
          <a:spcPct val="0"/>
        </a:spcAft>
        <a:buChar char="»"/>
        <a:defRPr sz="2000">
          <a:solidFill>
            <a:srgbClr val="002F5F"/>
          </a:solidFill>
          <a:latin typeface="Arial"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410E8A7-60FD-4ECD-8242-2939E125122D}"/>
              </a:ext>
            </a:extLst>
          </p:cNvPr>
          <p:cNvSpPr>
            <a:spLocks noGrp="1" noChangeArrowheads="1"/>
          </p:cNvSpPr>
          <p:nvPr>
            <p:ph type="title"/>
          </p:nvPr>
        </p:nvSpPr>
        <p:spPr bwMode="auto">
          <a:xfrm>
            <a:off x="790575" y="1943100"/>
            <a:ext cx="6848475"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a:t>
            </a:r>
          </a:p>
        </p:txBody>
      </p:sp>
      <p:sp>
        <p:nvSpPr>
          <p:cNvPr id="3075" name="Rectangle 3">
            <a:extLst>
              <a:ext uri="{FF2B5EF4-FFF2-40B4-BE49-F238E27FC236}">
                <a16:creationId xmlns:a16="http://schemas.microsoft.com/office/drawing/2014/main" id="{486439A7-2ACB-4D88-9C01-988FC8F15730}"/>
              </a:ext>
            </a:extLst>
          </p:cNvPr>
          <p:cNvSpPr>
            <a:spLocks noGrp="1" noChangeArrowheads="1"/>
          </p:cNvSpPr>
          <p:nvPr>
            <p:ph type="body" idx="1"/>
          </p:nvPr>
        </p:nvSpPr>
        <p:spPr bwMode="auto">
          <a:xfrm>
            <a:off x="790575" y="2806700"/>
            <a:ext cx="6848475"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21508" name="Rectangle 4">
            <a:extLst>
              <a:ext uri="{FF2B5EF4-FFF2-40B4-BE49-F238E27FC236}">
                <a16:creationId xmlns:a16="http://schemas.microsoft.com/office/drawing/2014/main" id="{47A14B43-1849-436C-9B9E-E42324CD626E}"/>
              </a:ext>
            </a:extLst>
          </p:cNvPr>
          <p:cNvSpPr>
            <a:spLocks noGrp="1" noChangeArrowheads="1"/>
          </p:cNvSpPr>
          <p:nvPr>
            <p:ph type="dt" sz="half" idx="2"/>
          </p:nvPr>
        </p:nvSpPr>
        <p:spPr bwMode="auto">
          <a:xfrm>
            <a:off x="779463" y="6151563"/>
            <a:ext cx="112236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mn-lt"/>
              </a:defRPr>
            </a:lvl1pPr>
          </a:lstStyle>
          <a:p>
            <a:pPr>
              <a:defRPr/>
            </a:pPr>
            <a:fld id="{FD6A69FB-7FBF-427C-9948-80B6AE0DD44C}" type="datetime1">
              <a:rPr lang="sv-SE" smtClean="0"/>
              <a:t>2021-04-13</a:t>
            </a:fld>
            <a:endParaRPr lang="sv-SE"/>
          </a:p>
        </p:txBody>
      </p:sp>
      <p:sp>
        <p:nvSpPr>
          <p:cNvPr id="21509" name="Rectangle 5">
            <a:extLst>
              <a:ext uri="{FF2B5EF4-FFF2-40B4-BE49-F238E27FC236}">
                <a16:creationId xmlns:a16="http://schemas.microsoft.com/office/drawing/2014/main" id="{C3333723-6013-4AD2-9785-72F3F567C0FE}"/>
              </a:ext>
            </a:extLst>
          </p:cNvPr>
          <p:cNvSpPr>
            <a:spLocks noGrp="1" noChangeArrowheads="1"/>
          </p:cNvSpPr>
          <p:nvPr>
            <p:ph type="ftr" sz="quarter" idx="3"/>
          </p:nvPr>
        </p:nvSpPr>
        <p:spPr bwMode="auto">
          <a:xfrm>
            <a:off x="1936750" y="6151563"/>
            <a:ext cx="4492625" cy="517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mn-lt"/>
              </a:defRPr>
            </a:lvl1pPr>
          </a:lstStyle>
          <a:p>
            <a:pPr>
              <a:defRPr/>
            </a:pPr>
            <a:r>
              <a:rPr lang="sv-SE"/>
              <a:t>Ekonomiinformation 14 april 2021</a:t>
            </a:r>
          </a:p>
        </p:txBody>
      </p:sp>
      <p:sp>
        <p:nvSpPr>
          <p:cNvPr id="21510" name="Rectangle 6">
            <a:extLst>
              <a:ext uri="{FF2B5EF4-FFF2-40B4-BE49-F238E27FC236}">
                <a16:creationId xmlns:a16="http://schemas.microsoft.com/office/drawing/2014/main" id="{49423A03-CB02-4FEE-8F36-57EA6610A6FA}"/>
              </a:ext>
            </a:extLst>
          </p:cNvPr>
          <p:cNvSpPr>
            <a:spLocks noGrp="1" noChangeArrowheads="1"/>
          </p:cNvSpPr>
          <p:nvPr>
            <p:ph type="sldNum" sz="quarter" idx="4"/>
          </p:nvPr>
        </p:nvSpPr>
        <p:spPr bwMode="auto">
          <a:xfrm>
            <a:off x="6586538" y="6151563"/>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Verdana" panose="020B0604030504040204" pitchFamily="34" charset="0"/>
              </a:defRPr>
            </a:lvl1pPr>
          </a:lstStyle>
          <a:p>
            <a:pPr>
              <a:defRPr/>
            </a:pPr>
            <a:fld id="{5C143B1D-9B1D-48B7-AA7A-D7DFED7B8054}" type="slidenum">
              <a:rPr lang="sv-SE" altLang="sv-SE"/>
              <a:pPr>
                <a:defRPr/>
              </a:pPr>
              <a:t>‹#›</a:t>
            </a:fld>
            <a:endParaRPr lang="sv-SE" altLang="sv-SE"/>
          </a:p>
        </p:txBody>
      </p:sp>
      <p:pic>
        <p:nvPicPr>
          <p:cNvPr id="3079" name="Picture 7" descr="SU_logo_32mm_300dpi_SVENSK">
            <a:extLst>
              <a:ext uri="{FF2B5EF4-FFF2-40B4-BE49-F238E27FC236}">
                <a16:creationId xmlns:a16="http://schemas.microsoft.com/office/drawing/2014/main" id="{116941B2-EC9F-4FF5-BFF9-8CCCF92717C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0276" r:id="rId1"/>
    <p:sldLayoutId id="2147490205" r:id="rId2"/>
    <p:sldLayoutId id="2147490206" r:id="rId3"/>
    <p:sldLayoutId id="2147490207" r:id="rId4"/>
    <p:sldLayoutId id="2147490208" r:id="rId5"/>
    <p:sldLayoutId id="2147490209" r:id="rId6"/>
    <p:sldLayoutId id="2147490210" r:id="rId7"/>
    <p:sldLayoutId id="2147490211" r:id="rId8"/>
    <p:sldLayoutId id="2147490212" r:id="rId9"/>
    <p:sldLayoutId id="2147490213" r:id="rId10"/>
    <p:sldLayoutId id="2147490214" r:id="rId11"/>
    <p:sldLayoutId id="2147490277" r:id="rId12"/>
    <p:sldLayoutId id="2147490215" r:id="rId13"/>
  </p:sldLayoutIdLst>
  <p:hf sldNum="0" hdr="0" dt="0"/>
  <p:txStyles>
    <p:titleStyle>
      <a:lvl1pPr algn="l" rtl="0" eaLnBrk="0" fontAlgn="base" hangingPunct="0">
        <a:lnSpc>
          <a:spcPts val="3200"/>
        </a:lnSpc>
        <a:spcBef>
          <a:spcPct val="0"/>
        </a:spcBef>
        <a:spcAft>
          <a:spcPct val="0"/>
        </a:spcAft>
        <a:defRPr sz="2600" b="1">
          <a:solidFill>
            <a:srgbClr val="002F5F"/>
          </a:solidFill>
          <a:latin typeface="+mj-lt"/>
          <a:ea typeface="+mj-ea"/>
          <a:cs typeface="+mj-cs"/>
        </a:defRPr>
      </a:lvl1pPr>
      <a:lvl2pPr algn="l" rtl="0" eaLnBrk="0" fontAlgn="base" hangingPunct="0">
        <a:lnSpc>
          <a:spcPts val="3200"/>
        </a:lnSpc>
        <a:spcBef>
          <a:spcPct val="0"/>
        </a:spcBef>
        <a:spcAft>
          <a:spcPct val="0"/>
        </a:spcAft>
        <a:defRPr sz="2600" b="1">
          <a:solidFill>
            <a:srgbClr val="002F5F"/>
          </a:solidFill>
          <a:latin typeface="Verdana" pitchFamily="34" charset="0"/>
        </a:defRPr>
      </a:lvl2pPr>
      <a:lvl3pPr algn="l" rtl="0" eaLnBrk="0" fontAlgn="base" hangingPunct="0">
        <a:lnSpc>
          <a:spcPts val="3200"/>
        </a:lnSpc>
        <a:spcBef>
          <a:spcPct val="0"/>
        </a:spcBef>
        <a:spcAft>
          <a:spcPct val="0"/>
        </a:spcAft>
        <a:defRPr sz="2600" b="1">
          <a:solidFill>
            <a:srgbClr val="002F5F"/>
          </a:solidFill>
          <a:latin typeface="Verdana" pitchFamily="34" charset="0"/>
        </a:defRPr>
      </a:lvl3pPr>
      <a:lvl4pPr algn="l" rtl="0" eaLnBrk="0" fontAlgn="base" hangingPunct="0">
        <a:lnSpc>
          <a:spcPts val="3200"/>
        </a:lnSpc>
        <a:spcBef>
          <a:spcPct val="0"/>
        </a:spcBef>
        <a:spcAft>
          <a:spcPct val="0"/>
        </a:spcAft>
        <a:defRPr sz="2600" b="1">
          <a:solidFill>
            <a:srgbClr val="002F5F"/>
          </a:solidFill>
          <a:latin typeface="Verdana" pitchFamily="34" charset="0"/>
        </a:defRPr>
      </a:lvl4pPr>
      <a:lvl5pPr algn="l" rtl="0" eaLnBrk="0" fontAlgn="base" hangingPunct="0">
        <a:lnSpc>
          <a:spcPts val="3200"/>
        </a:lnSpc>
        <a:spcBef>
          <a:spcPct val="0"/>
        </a:spcBef>
        <a:spcAft>
          <a:spcPct val="0"/>
        </a:spcAft>
        <a:defRPr sz="2600" b="1">
          <a:solidFill>
            <a:srgbClr val="002F5F"/>
          </a:solidFill>
          <a:latin typeface="Verdana" pitchFamily="34" charset="0"/>
        </a:defRPr>
      </a:lvl5pPr>
      <a:lvl6pPr marL="457200" algn="l" rtl="0" fontAlgn="base">
        <a:lnSpc>
          <a:spcPts val="3200"/>
        </a:lnSpc>
        <a:spcBef>
          <a:spcPct val="0"/>
        </a:spcBef>
        <a:spcAft>
          <a:spcPct val="0"/>
        </a:spcAft>
        <a:defRPr sz="2600" b="1">
          <a:solidFill>
            <a:srgbClr val="002F5F"/>
          </a:solidFill>
          <a:latin typeface="Verdana" pitchFamily="34" charset="0"/>
        </a:defRPr>
      </a:lvl6pPr>
      <a:lvl7pPr marL="914400" algn="l" rtl="0" fontAlgn="base">
        <a:lnSpc>
          <a:spcPts val="3200"/>
        </a:lnSpc>
        <a:spcBef>
          <a:spcPct val="0"/>
        </a:spcBef>
        <a:spcAft>
          <a:spcPct val="0"/>
        </a:spcAft>
        <a:defRPr sz="2600" b="1">
          <a:solidFill>
            <a:srgbClr val="002F5F"/>
          </a:solidFill>
          <a:latin typeface="Verdana" pitchFamily="34" charset="0"/>
        </a:defRPr>
      </a:lvl7pPr>
      <a:lvl8pPr marL="1371600" algn="l" rtl="0" fontAlgn="base">
        <a:lnSpc>
          <a:spcPts val="3200"/>
        </a:lnSpc>
        <a:spcBef>
          <a:spcPct val="0"/>
        </a:spcBef>
        <a:spcAft>
          <a:spcPct val="0"/>
        </a:spcAft>
        <a:defRPr sz="2600" b="1">
          <a:solidFill>
            <a:srgbClr val="002F5F"/>
          </a:solidFill>
          <a:latin typeface="Verdana" pitchFamily="34" charset="0"/>
        </a:defRPr>
      </a:lvl8pPr>
      <a:lvl9pPr marL="1828800" algn="l" rtl="0" fontAlgn="base">
        <a:lnSpc>
          <a:spcPts val="3200"/>
        </a:lnSpc>
        <a:spcBef>
          <a:spcPct val="0"/>
        </a:spcBef>
        <a:spcAft>
          <a:spcPct val="0"/>
        </a:spcAft>
        <a:defRPr sz="2600" b="1">
          <a:solidFill>
            <a:srgbClr val="002F5F"/>
          </a:solidFill>
          <a:latin typeface="Verdana" pitchFamily="34" charset="0"/>
        </a:defRPr>
      </a:lvl9pPr>
    </p:titleStyle>
    <p:bodyStyle>
      <a:lvl1pPr marL="342900" indent="-342900" algn="l" rtl="0" eaLnBrk="0" fontAlgn="base" hangingPunct="0">
        <a:lnSpc>
          <a:spcPts val="2900"/>
        </a:lnSpc>
        <a:spcBef>
          <a:spcPct val="20000"/>
        </a:spcBef>
        <a:spcAft>
          <a:spcPct val="0"/>
        </a:spcAft>
        <a:buChar char="•"/>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sz="2000">
          <a:solidFill>
            <a:srgbClr val="002F5F"/>
          </a:solidFill>
          <a:latin typeface="Arial" charset="0"/>
        </a:defRPr>
      </a:lvl2pPr>
      <a:lvl3pPr marL="1143000" indent="-228600" algn="l" rtl="0" eaLnBrk="0" fontAlgn="base" hangingPunct="0">
        <a:spcBef>
          <a:spcPct val="20000"/>
        </a:spcBef>
        <a:spcAft>
          <a:spcPct val="0"/>
        </a:spcAft>
        <a:buChar char="•"/>
        <a:defRPr sz="2000">
          <a:solidFill>
            <a:srgbClr val="002F5F"/>
          </a:solidFill>
          <a:latin typeface="Arial" charset="0"/>
        </a:defRPr>
      </a:lvl3pPr>
      <a:lvl4pPr marL="1600200" indent="-228600" algn="l" rtl="0" eaLnBrk="0" fontAlgn="base" hangingPunct="0">
        <a:spcBef>
          <a:spcPct val="20000"/>
        </a:spcBef>
        <a:spcAft>
          <a:spcPct val="0"/>
        </a:spcAft>
        <a:buChar char="–"/>
        <a:defRPr sz="2000">
          <a:solidFill>
            <a:srgbClr val="002F5F"/>
          </a:solidFill>
          <a:latin typeface="Arial" charset="0"/>
        </a:defRPr>
      </a:lvl4pPr>
      <a:lvl5pPr marL="2057400" indent="-228600" algn="l" rtl="0" eaLnBrk="0" fontAlgn="base" hangingPunct="0">
        <a:spcBef>
          <a:spcPct val="20000"/>
        </a:spcBef>
        <a:spcAft>
          <a:spcPct val="0"/>
        </a:spcAft>
        <a:buChar char="»"/>
        <a:defRPr sz="2000">
          <a:solidFill>
            <a:srgbClr val="002F5F"/>
          </a:solidFill>
          <a:latin typeface="Arial" charset="0"/>
        </a:defRPr>
      </a:lvl5pPr>
      <a:lvl6pPr marL="2514600" indent="-228600" algn="l" rtl="0" fontAlgn="base">
        <a:spcBef>
          <a:spcPct val="20000"/>
        </a:spcBef>
        <a:spcAft>
          <a:spcPct val="0"/>
        </a:spcAft>
        <a:buChar char="»"/>
        <a:defRPr sz="2000">
          <a:solidFill>
            <a:srgbClr val="002F5F"/>
          </a:solidFill>
          <a:latin typeface="Arial" charset="0"/>
        </a:defRPr>
      </a:lvl6pPr>
      <a:lvl7pPr marL="2971800" indent="-228600" algn="l" rtl="0" fontAlgn="base">
        <a:spcBef>
          <a:spcPct val="20000"/>
        </a:spcBef>
        <a:spcAft>
          <a:spcPct val="0"/>
        </a:spcAft>
        <a:buChar char="»"/>
        <a:defRPr sz="2000">
          <a:solidFill>
            <a:srgbClr val="002F5F"/>
          </a:solidFill>
          <a:latin typeface="Arial" charset="0"/>
        </a:defRPr>
      </a:lvl7pPr>
      <a:lvl8pPr marL="3429000" indent="-228600" algn="l" rtl="0" fontAlgn="base">
        <a:spcBef>
          <a:spcPct val="20000"/>
        </a:spcBef>
        <a:spcAft>
          <a:spcPct val="0"/>
        </a:spcAft>
        <a:buChar char="»"/>
        <a:defRPr sz="2000">
          <a:solidFill>
            <a:srgbClr val="002F5F"/>
          </a:solidFill>
          <a:latin typeface="Arial" charset="0"/>
        </a:defRPr>
      </a:lvl8pPr>
      <a:lvl9pPr marL="3886200" indent="-228600" algn="l" rtl="0" fontAlgn="base">
        <a:spcBef>
          <a:spcPct val="20000"/>
        </a:spcBef>
        <a:spcAft>
          <a:spcPct val="0"/>
        </a:spcAft>
        <a:buChar char="»"/>
        <a:defRPr sz="2000">
          <a:solidFill>
            <a:srgbClr val="002F5F"/>
          </a:solidFill>
          <a:latin typeface="Arial"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AEDDDD2-A5F5-4A6C-8D98-EED355A31F0F}"/>
              </a:ext>
            </a:extLst>
          </p:cNvPr>
          <p:cNvSpPr>
            <a:spLocks noGrp="1" noChangeArrowheads="1"/>
          </p:cNvSpPr>
          <p:nvPr>
            <p:ph type="title"/>
          </p:nvPr>
        </p:nvSpPr>
        <p:spPr bwMode="auto">
          <a:xfrm>
            <a:off x="790575" y="1943100"/>
            <a:ext cx="6848475"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a:t>
            </a:r>
          </a:p>
        </p:txBody>
      </p:sp>
      <p:sp>
        <p:nvSpPr>
          <p:cNvPr id="4099" name="Rectangle 3">
            <a:extLst>
              <a:ext uri="{FF2B5EF4-FFF2-40B4-BE49-F238E27FC236}">
                <a16:creationId xmlns:a16="http://schemas.microsoft.com/office/drawing/2014/main" id="{6D84D789-1117-46D6-A6E1-5FE568BF2234}"/>
              </a:ext>
            </a:extLst>
          </p:cNvPr>
          <p:cNvSpPr>
            <a:spLocks noGrp="1" noChangeArrowheads="1"/>
          </p:cNvSpPr>
          <p:nvPr>
            <p:ph type="body" idx="1"/>
          </p:nvPr>
        </p:nvSpPr>
        <p:spPr bwMode="auto">
          <a:xfrm>
            <a:off x="790575" y="2806700"/>
            <a:ext cx="6848475"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21508" name="Rectangle 4">
            <a:extLst>
              <a:ext uri="{FF2B5EF4-FFF2-40B4-BE49-F238E27FC236}">
                <a16:creationId xmlns:a16="http://schemas.microsoft.com/office/drawing/2014/main" id="{5D3B9E3D-A626-4C60-B22A-84CDC91181BF}"/>
              </a:ext>
            </a:extLst>
          </p:cNvPr>
          <p:cNvSpPr>
            <a:spLocks noGrp="1" noChangeArrowheads="1"/>
          </p:cNvSpPr>
          <p:nvPr>
            <p:ph type="dt" sz="half" idx="2"/>
          </p:nvPr>
        </p:nvSpPr>
        <p:spPr bwMode="auto">
          <a:xfrm>
            <a:off x="779463" y="6151563"/>
            <a:ext cx="112236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solidFill>
                  <a:srgbClr val="000000"/>
                </a:solidFill>
                <a:latin typeface="+mn-lt"/>
              </a:defRPr>
            </a:lvl1pPr>
          </a:lstStyle>
          <a:p>
            <a:pPr>
              <a:defRPr/>
            </a:pPr>
            <a:fld id="{BD78E93B-8C9A-4B93-A940-1DB8786750F5}" type="datetime1">
              <a:rPr lang="sv-SE" smtClean="0"/>
              <a:t>2021-04-13</a:t>
            </a:fld>
            <a:endParaRPr lang="sv-SE"/>
          </a:p>
        </p:txBody>
      </p:sp>
      <p:sp>
        <p:nvSpPr>
          <p:cNvPr id="21509" name="Rectangle 5">
            <a:extLst>
              <a:ext uri="{FF2B5EF4-FFF2-40B4-BE49-F238E27FC236}">
                <a16:creationId xmlns:a16="http://schemas.microsoft.com/office/drawing/2014/main" id="{E89AAE6A-41DA-4CDB-9ED4-49CF21D64DCC}"/>
              </a:ext>
            </a:extLst>
          </p:cNvPr>
          <p:cNvSpPr>
            <a:spLocks noGrp="1" noChangeArrowheads="1"/>
          </p:cNvSpPr>
          <p:nvPr>
            <p:ph type="ftr" sz="quarter" idx="3"/>
          </p:nvPr>
        </p:nvSpPr>
        <p:spPr bwMode="auto">
          <a:xfrm>
            <a:off x="1936750" y="6151563"/>
            <a:ext cx="4492625" cy="517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solidFill>
                  <a:srgbClr val="000000"/>
                </a:solidFill>
                <a:latin typeface="+mn-lt"/>
              </a:defRPr>
            </a:lvl1pPr>
          </a:lstStyle>
          <a:p>
            <a:pPr>
              <a:defRPr/>
            </a:pPr>
            <a:r>
              <a:rPr lang="sv-SE"/>
              <a:t>Ekonomiinformation 14 april 2021</a:t>
            </a:r>
          </a:p>
        </p:txBody>
      </p:sp>
      <p:sp>
        <p:nvSpPr>
          <p:cNvPr id="21510" name="Rectangle 6">
            <a:extLst>
              <a:ext uri="{FF2B5EF4-FFF2-40B4-BE49-F238E27FC236}">
                <a16:creationId xmlns:a16="http://schemas.microsoft.com/office/drawing/2014/main" id="{CAB30138-85C3-446E-BCA2-4091282BF53B}"/>
              </a:ext>
            </a:extLst>
          </p:cNvPr>
          <p:cNvSpPr>
            <a:spLocks noGrp="1" noChangeArrowheads="1"/>
          </p:cNvSpPr>
          <p:nvPr>
            <p:ph type="sldNum" sz="quarter" idx="4"/>
          </p:nvPr>
        </p:nvSpPr>
        <p:spPr bwMode="auto">
          <a:xfrm>
            <a:off x="6586538" y="6151563"/>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solidFill>
                  <a:srgbClr val="000000"/>
                </a:solidFill>
                <a:latin typeface="Verdana" panose="020B0604030504040204" pitchFamily="34" charset="0"/>
              </a:defRPr>
            </a:lvl1pPr>
          </a:lstStyle>
          <a:p>
            <a:pPr>
              <a:defRPr/>
            </a:pPr>
            <a:fld id="{1CDB35C0-DA7E-4BA9-B4EB-172F7F8C75B6}" type="slidenum">
              <a:rPr lang="sv-SE" altLang="sv-SE"/>
              <a:pPr>
                <a:defRPr/>
              </a:pPr>
              <a:t>‹#›</a:t>
            </a:fld>
            <a:endParaRPr lang="sv-SE" altLang="sv-SE"/>
          </a:p>
        </p:txBody>
      </p:sp>
      <p:pic>
        <p:nvPicPr>
          <p:cNvPr id="4103" name="Picture 7" descr="SU_logo_32mm_300dpi_SVENSK">
            <a:extLst>
              <a:ext uri="{FF2B5EF4-FFF2-40B4-BE49-F238E27FC236}">
                <a16:creationId xmlns:a16="http://schemas.microsoft.com/office/drawing/2014/main" id="{0C31B7E2-EDBC-487A-8BA2-74DB0B76FAB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0278" r:id="rId1"/>
    <p:sldLayoutId id="2147490216" r:id="rId2"/>
    <p:sldLayoutId id="2147490217" r:id="rId3"/>
    <p:sldLayoutId id="2147490218" r:id="rId4"/>
    <p:sldLayoutId id="2147490219" r:id="rId5"/>
    <p:sldLayoutId id="2147490220" r:id="rId6"/>
    <p:sldLayoutId id="2147490221" r:id="rId7"/>
    <p:sldLayoutId id="2147490222" r:id="rId8"/>
    <p:sldLayoutId id="2147490223" r:id="rId9"/>
    <p:sldLayoutId id="2147490224" r:id="rId10"/>
    <p:sldLayoutId id="2147490225" r:id="rId11"/>
  </p:sldLayoutIdLst>
  <p:hf sldNum="0" hdr="0" dt="0"/>
  <p:txStyles>
    <p:titleStyle>
      <a:lvl1pPr algn="l" rtl="0" eaLnBrk="0" fontAlgn="base" hangingPunct="0">
        <a:lnSpc>
          <a:spcPts val="3200"/>
        </a:lnSpc>
        <a:spcBef>
          <a:spcPct val="0"/>
        </a:spcBef>
        <a:spcAft>
          <a:spcPct val="0"/>
        </a:spcAft>
        <a:defRPr sz="2600" b="1">
          <a:solidFill>
            <a:srgbClr val="002F5F"/>
          </a:solidFill>
          <a:latin typeface="+mj-lt"/>
          <a:ea typeface="+mj-ea"/>
          <a:cs typeface="+mj-cs"/>
        </a:defRPr>
      </a:lvl1pPr>
      <a:lvl2pPr algn="l" rtl="0" eaLnBrk="0" fontAlgn="base" hangingPunct="0">
        <a:lnSpc>
          <a:spcPts val="3200"/>
        </a:lnSpc>
        <a:spcBef>
          <a:spcPct val="0"/>
        </a:spcBef>
        <a:spcAft>
          <a:spcPct val="0"/>
        </a:spcAft>
        <a:defRPr sz="2600" b="1">
          <a:solidFill>
            <a:srgbClr val="002F5F"/>
          </a:solidFill>
          <a:latin typeface="Verdana" pitchFamily="34" charset="0"/>
        </a:defRPr>
      </a:lvl2pPr>
      <a:lvl3pPr algn="l" rtl="0" eaLnBrk="0" fontAlgn="base" hangingPunct="0">
        <a:lnSpc>
          <a:spcPts val="3200"/>
        </a:lnSpc>
        <a:spcBef>
          <a:spcPct val="0"/>
        </a:spcBef>
        <a:spcAft>
          <a:spcPct val="0"/>
        </a:spcAft>
        <a:defRPr sz="2600" b="1">
          <a:solidFill>
            <a:srgbClr val="002F5F"/>
          </a:solidFill>
          <a:latin typeface="Verdana" pitchFamily="34" charset="0"/>
        </a:defRPr>
      </a:lvl3pPr>
      <a:lvl4pPr algn="l" rtl="0" eaLnBrk="0" fontAlgn="base" hangingPunct="0">
        <a:lnSpc>
          <a:spcPts val="3200"/>
        </a:lnSpc>
        <a:spcBef>
          <a:spcPct val="0"/>
        </a:spcBef>
        <a:spcAft>
          <a:spcPct val="0"/>
        </a:spcAft>
        <a:defRPr sz="2600" b="1">
          <a:solidFill>
            <a:srgbClr val="002F5F"/>
          </a:solidFill>
          <a:latin typeface="Verdana" pitchFamily="34" charset="0"/>
        </a:defRPr>
      </a:lvl4pPr>
      <a:lvl5pPr algn="l" rtl="0" eaLnBrk="0" fontAlgn="base" hangingPunct="0">
        <a:lnSpc>
          <a:spcPts val="3200"/>
        </a:lnSpc>
        <a:spcBef>
          <a:spcPct val="0"/>
        </a:spcBef>
        <a:spcAft>
          <a:spcPct val="0"/>
        </a:spcAft>
        <a:defRPr sz="2600" b="1">
          <a:solidFill>
            <a:srgbClr val="002F5F"/>
          </a:solidFill>
          <a:latin typeface="Verdana" pitchFamily="34" charset="0"/>
        </a:defRPr>
      </a:lvl5pPr>
      <a:lvl6pPr marL="457200" algn="l" rtl="0" fontAlgn="base">
        <a:lnSpc>
          <a:spcPts val="3200"/>
        </a:lnSpc>
        <a:spcBef>
          <a:spcPct val="0"/>
        </a:spcBef>
        <a:spcAft>
          <a:spcPct val="0"/>
        </a:spcAft>
        <a:defRPr sz="2600" b="1">
          <a:solidFill>
            <a:srgbClr val="002F5F"/>
          </a:solidFill>
          <a:latin typeface="Verdana" pitchFamily="34" charset="0"/>
        </a:defRPr>
      </a:lvl6pPr>
      <a:lvl7pPr marL="914400" algn="l" rtl="0" fontAlgn="base">
        <a:lnSpc>
          <a:spcPts val="3200"/>
        </a:lnSpc>
        <a:spcBef>
          <a:spcPct val="0"/>
        </a:spcBef>
        <a:spcAft>
          <a:spcPct val="0"/>
        </a:spcAft>
        <a:defRPr sz="2600" b="1">
          <a:solidFill>
            <a:srgbClr val="002F5F"/>
          </a:solidFill>
          <a:latin typeface="Verdana" pitchFamily="34" charset="0"/>
        </a:defRPr>
      </a:lvl7pPr>
      <a:lvl8pPr marL="1371600" algn="l" rtl="0" fontAlgn="base">
        <a:lnSpc>
          <a:spcPts val="3200"/>
        </a:lnSpc>
        <a:spcBef>
          <a:spcPct val="0"/>
        </a:spcBef>
        <a:spcAft>
          <a:spcPct val="0"/>
        </a:spcAft>
        <a:defRPr sz="2600" b="1">
          <a:solidFill>
            <a:srgbClr val="002F5F"/>
          </a:solidFill>
          <a:latin typeface="Verdana" pitchFamily="34" charset="0"/>
        </a:defRPr>
      </a:lvl8pPr>
      <a:lvl9pPr marL="1828800" algn="l" rtl="0" fontAlgn="base">
        <a:lnSpc>
          <a:spcPts val="3200"/>
        </a:lnSpc>
        <a:spcBef>
          <a:spcPct val="0"/>
        </a:spcBef>
        <a:spcAft>
          <a:spcPct val="0"/>
        </a:spcAft>
        <a:defRPr sz="2600" b="1">
          <a:solidFill>
            <a:srgbClr val="002F5F"/>
          </a:solidFill>
          <a:latin typeface="Verdana" pitchFamily="34" charset="0"/>
        </a:defRPr>
      </a:lvl9pPr>
    </p:titleStyle>
    <p:bodyStyle>
      <a:lvl1pPr marL="342900" indent="-342900" algn="l" rtl="0" eaLnBrk="0" fontAlgn="base" hangingPunct="0">
        <a:lnSpc>
          <a:spcPts val="2900"/>
        </a:lnSpc>
        <a:spcBef>
          <a:spcPct val="20000"/>
        </a:spcBef>
        <a:spcAft>
          <a:spcPct val="0"/>
        </a:spcAft>
        <a:buChar char="•"/>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sz="2000">
          <a:solidFill>
            <a:srgbClr val="002F5F"/>
          </a:solidFill>
          <a:latin typeface="Arial" charset="0"/>
        </a:defRPr>
      </a:lvl2pPr>
      <a:lvl3pPr marL="1143000" indent="-228600" algn="l" rtl="0" eaLnBrk="0" fontAlgn="base" hangingPunct="0">
        <a:spcBef>
          <a:spcPct val="20000"/>
        </a:spcBef>
        <a:spcAft>
          <a:spcPct val="0"/>
        </a:spcAft>
        <a:buChar char="•"/>
        <a:defRPr sz="2000">
          <a:solidFill>
            <a:srgbClr val="002F5F"/>
          </a:solidFill>
          <a:latin typeface="Arial" charset="0"/>
        </a:defRPr>
      </a:lvl3pPr>
      <a:lvl4pPr marL="1600200" indent="-228600" algn="l" rtl="0" eaLnBrk="0" fontAlgn="base" hangingPunct="0">
        <a:spcBef>
          <a:spcPct val="20000"/>
        </a:spcBef>
        <a:spcAft>
          <a:spcPct val="0"/>
        </a:spcAft>
        <a:buChar char="–"/>
        <a:defRPr sz="2000">
          <a:solidFill>
            <a:srgbClr val="002F5F"/>
          </a:solidFill>
          <a:latin typeface="Arial" charset="0"/>
        </a:defRPr>
      </a:lvl4pPr>
      <a:lvl5pPr marL="2057400" indent="-228600" algn="l" rtl="0" eaLnBrk="0" fontAlgn="base" hangingPunct="0">
        <a:spcBef>
          <a:spcPct val="20000"/>
        </a:spcBef>
        <a:spcAft>
          <a:spcPct val="0"/>
        </a:spcAft>
        <a:buChar char="»"/>
        <a:defRPr sz="2000">
          <a:solidFill>
            <a:srgbClr val="002F5F"/>
          </a:solidFill>
          <a:latin typeface="Arial" charset="0"/>
        </a:defRPr>
      </a:lvl5pPr>
      <a:lvl6pPr marL="2514600" indent="-228600" algn="l" rtl="0" fontAlgn="base">
        <a:spcBef>
          <a:spcPct val="20000"/>
        </a:spcBef>
        <a:spcAft>
          <a:spcPct val="0"/>
        </a:spcAft>
        <a:buChar char="»"/>
        <a:defRPr sz="2000">
          <a:solidFill>
            <a:srgbClr val="002F5F"/>
          </a:solidFill>
          <a:latin typeface="Arial" charset="0"/>
        </a:defRPr>
      </a:lvl6pPr>
      <a:lvl7pPr marL="2971800" indent="-228600" algn="l" rtl="0" fontAlgn="base">
        <a:spcBef>
          <a:spcPct val="20000"/>
        </a:spcBef>
        <a:spcAft>
          <a:spcPct val="0"/>
        </a:spcAft>
        <a:buChar char="»"/>
        <a:defRPr sz="2000">
          <a:solidFill>
            <a:srgbClr val="002F5F"/>
          </a:solidFill>
          <a:latin typeface="Arial" charset="0"/>
        </a:defRPr>
      </a:lvl7pPr>
      <a:lvl8pPr marL="3429000" indent="-228600" algn="l" rtl="0" fontAlgn="base">
        <a:spcBef>
          <a:spcPct val="20000"/>
        </a:spcBef>
        <a:spcAft>
          <a:spcPct val="0"/>
        </a:spcAft>
        <a:buChar char="»"/>
        <a:defRPr sz="2000">
          <a:solidFill>
            <a:srgbClr val="002F5F"/>
          </a:solidFill>
          <a:latin typeface="Arial" charset="0"/>
        </a:defRPr>
      </a:lvl8pPr>
      <a:lvl9pPr marL="3886200" indent="-228600" algn="l" rtl="0" fontAlgn="base">
        <a:spcBef>
          <a:spcPct val="20000"/>
        </a:spcBef>
        <a:spcAft>
          <a:spcPct val="0"/>
        </a:spcAft>
        <a:buChar char="»"/>
        <a:defRPr sz="2000">
          <a:solidFill>
            <a:srgbClr val="002F5F"/>
          </a:solidFill>
          <a:latin typeface="Arial"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29320D93-2CF7-432A-AB7A-4DC11417E24A}"/>
              </a:ext>
            </a:extLst>
          </p:cNvPr>
          <p:cNvSpPr>
            <a:spLocks noGrp="1" noChangeArrowheads="1"/>
          </p:cNvSpPr>
          <p:nvPr>
            <p:ph type="title"/>
          </p:nvPr>
        </p:nvSpPr>
        <p:spPr bwMode="auto">
          <a:xfrm>
            <a:off x="790575" y="1943100"/>
            <a:ext cx="6848475"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a:t>
            </a:r>
          </a:p>
        </p:txBody>
      </p:sp>
      <p:sp>
        <p:nvSpPr>
          <p:cNvPr id="5123" name="Rectangle 3">
            <a:extLst>
              <a:ext uri="{FF2B5EF4-FFF2-40B4-BE49-F238E27FC236}">
                <a16:creationId xmlns:a16="http://schemas.microsoft.com/office/drawing/2014/main" id="{534AA89B-1673-4ADA-ACB9-62BC63B345B4}"/>
              </a:ext>
            </a:extLst>
          </p:cNvPr>
          <p:cNvSpPr>
            <a:spLocks noGrp="1" noChangeArrowheads="1"/>
          </p:cNvSpPr>
          <p:nvPr>
            <p:ph type="body" idx="1"/>
          </p:nvPr>
        </p:nvSpPr>
        <p:spPr bwMode="auto">
          <a:xfrm>
            <a:off x="790575" y="2806700"/>
            <a:ext cx="6848475"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21508" name="Rectangle 4">
            <a:extLst>
              <a:ext uri="{FF2B5EF4-FFF2-40B4-BE49-F238E27FC236}">
                <a16:creationId xmlns:a16="http://schemas.microsoft.com/office/drawing/2014/main" id="{D350D5D3-6746-482B-9F26-76063A9768B0}"/>
              </a:ext>
            </a:extLst>
          </p:cNvPr>
          <p:cNvSpPr>
            <a:spLocks noGrp="1" noChangeArrowheads="1"/>
          </p:cNvSpPr>
          <p:nvPr>
            <p:ph type="dt" sz="half" idx="2"/>
          </p:nvPr>
        </p:nvSpPr>
        <p:spPr bwMode="auto">
          <a:xfrm>
            <a:off x="779463" y="6151563"/>
            <a:ext cx="112236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mn-lt"/>
              </a:defRPr>
            </a:lvl1pPr>
          </a:lstStyle>
          <a:p>
            <a:pPr>
              <a:defRPr/>
            </a:pPr>
            <a:fld id="{95AED8C3-5FC9-42F3-8C1B-893812A25336}" type="datetime1">
              <a:rPr lang="sv-SE" smtClean="0"/>
              <a:t>2021-04-13</a:t>
            </a:fld>
            <a:endParaRPr lang="sv-SE"/>
          </a:p>
        </p:txBody>
      </p:sp>
      <p:sp>
        <p:nvSpPr>
          <p:cNvPr id="21509" name="Rectangle 5">
            <a:extLst>
              <a:ext uri="{FF2B5EF4-FFF2-40B4-BE49-F238E27FC236}">
                <a16:creationId xmlns:a16="http://schemas.microsoft.com/office/drawing/2014/main" id="{F32CB158-0FE4-488D-9B57-FCF7871B69E1}"/>
              </a:ext>
            </a:extLst>
          </p:cNvPr>
          <p:cNvSpPr>
            <a:spLocks noGrp="1" noChangeArrowheads="1"/>
          </p:cNvSpPr>
          <p:nvPr>
            <p:ph type="ftr" sz="quarter" idx="3"/>
          </p:nvPr>
        </p:nvSpPr>
        <p:spPr bwMode="auto">
          <a:xfrm>
            <a:off x="1936750" y="6151563"/>
            <a:ext cx="4492625" cy="517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mn-lt"/>
              </a:defRPr>
            </a:lvl1pPr>
          </a:lstStyle>
          <a:p>
            <a:pPr>
              <a:defRPr/>
            </a:pPr>
            <a:r>
              <a:rPr lang="sv-SE"/>
              <a:t>Ekonomiinformation 14 april 2021</a:t>
            </a:r>
          </a:p>
        </p:txBody>
      </p:sp>
      <p:sp>
        <p:nvSpPr>
          <p:cNvPr id="21510" name="Rectangle 6">
            <a:extLst>
              <a:ext uri="{FF2B5EF4-FFF2-40B4-BE49-F238E27FC236}">
                <a16:creationId xmlns:a16="http://schemas.microsoft.com/office/drawing/2014/main" id="{3D204E2E-1B3B-4AD3-A22F-C59A45D1645E}"/>
              </a:ext>
            </a:extLst>
          </p:cNvPr>
          <p:cNvSpPr>
            <a:spLocks noGrp="1" noChangeArrowheads="1"/>
          </p:cNvSpPr>
          <p:nvPr>
            <p:ph type="sldNum" sz="quarter" idx="4"/>
          </p:nvPr>
        </p:nvSpPr>
        <p:spPr bwMode="auto">
          <a:xfrm>
            <a:off x="6586538" y="6151563"/>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Verdana" panose="020B0604030504040204" pitchFamily="34" charset="0"/>
              </a:defRPr>
            </a:lvl1pPr>
          </a:lstStyle>
          <a:p>
            <a:pPr>
              <a:defRPr/>
            </a:pPr>
            <a:fld id="{AEBFF803-A633-41F9-BF75-0562CC89BD55}" type="slidenum">
              <a:rPr lang="sv-SE" altLang="sv-SE"/>
              <a:pPr>
                <a:defRPr/>
              </a:pPr>
              <a:t>‹#›</a:t>
            </a:fld>
            <a:endParaRPr lang="sv-SE" altLang="sv-SE"/>
          </a:p>
        </p:txBody>
      </p:sp>
      <p:pic>
        <p:nvPicPr>
          <p:cNvPr id="5127" name="Picture 7" descr="SU_logo_32mm_300dpi_SVENSK">
            <a:extLst>
              <a:ext uri="{FF2B5EF4-FFF2-40B4-BE49-F238E27FC236}">
                <a16:creationId xmlns:a16="http://schemas.microsoft.com/office/drawing/2014/main" id="{BD1B4EC8-B125-48CD-966D-666C732594F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0279" r:id="rId1"/>
    <p:sldLayoutId id="2147490226" r:id="rId2"/>
    <p:sldLayoutId id="2147490227" r:id="rId3"/>
    <p:sldLayoutId id="2147490228" r:id="rId4"/>
    <p:sldLayoutId id="2147490229" r:id="rId5"/>
    <p:sldLayoutId id="2147490230" r:id="rId6"/>
    <p:sldLayoutId id="2147490231" r:id="rId7"/>
    <p:sldLayoutId id="2147490232" r:id="rId8"/>
    <p:sldLayoutId id="2147490233" r:id="rId9"/>
    <p:sldLayoutId id="2147490234" r:id="rId10"/>
    <p:sldLayoutId id="2147490235" r:id="rId11"/>
  </p:sldLayoutIdLst>
  <p:hf sldNum="0" hdr="0" dt="0"/>
  <p:txStyles>
    <p:titleStyle>
      <a:lvl1pPr algn="l" rtl="0" eaLnBrk="0" fontAlgn="base" hangingPunct="0">
        <a:lnSpc>
          <a:spcPts val="3200"/>
        </a:lnSpc>
        <a:spcBef>
          <a:spcPct val="0"/>
        </a:spcBef>
        <a:spcAft>
          <a:spcPct val="0"/>
        </a:spcAft>
        <a:defRPr sz="2600" b="1">
          <a:solidFill>
            <a:srgbClr val="002F5F"/>
          </a:solidFill>
          <a:latin typeface="+mj-lt"/>
          <a:ea typeface="+mj-ea"/>
          <a:cs typeface="+mj-cs"/>
        </a:defRPr>
      </a:lvl1pPr>
      <a:lvl2pPr algn="l" rtl="0" eaLnBrk="0" fontAlgn="base" hangingPunct="0">
        <a:lnSpc>
          <a:spcPts val="3200"/>
        </a:lnSpc>
        <a:spcBef>
          <a:spcPct val="0"/>
        </a:spcBef>
        <a:spcAft>
          <a:spcPct val="0"/>
        </a:spcAft>
        <a:defRPr sz="2600" b="1">
          <a:solidFill>
            <a:srgbClr val="002F5F"/>
          </a:solidFill>
          <a:latin typeface="Verdana" pitchFamily="34" charset="0"/>
        </a:defRPr>
      </a:lvl2pPr>
      <a:lvl3pPr algn="l" rtl="0" eaLnBrk="0" fontAlgn="base" hangingPunct="0">
        <a:lnSpc>
          <a:spcPts val="3200"/>
        </a:lnSpc>
        <a:spcBef>
          <a:spcPct val="0"/>
        </a:spcBef>
        <a:spcAft>
          <a:spcPct val="0"/>
        </a:spcAft>
        <a:defRPr sz="2600" b="1">
          <a:solidFill>
            <a:srgbClr val="002F5F"/>
          </a:solidFill>
          <a:latin typeface="Verdana" pitchFamily="34" charset="0"/>
        </a:defRPr>
      </a:lvl3pPr>
      <a:lvl4pPr algn="l" rtl="0" eaLnBrk="0" fontAlgn="base" hangingPunct="0">
        <a:lnSpc>
          <a:spcPts val="3200"/>
        </a:lnSpc>
        <a:spcBef>
          <a:spcPct val="0"/>
        </a:spcBef>
        <a:spcAft>
          <a:spcPct val="0"/>
        </a:spcAft>
        <a:defRPr sz="2600" b="1">
          <a:solidFill>
            <a:srgbClr val="002F5F"/>
          </a:solidFill>
          <a:latin typeface="Verdana" pitchFamily="34" charset="0"/>
        </a:defRPr>
      </a:lvl4pPr>
      <a:lvl5pPr algn="l" rtl="0" eaLnBrk="0" fontAlgn="base" hangingPunct="0">
        <a:lnSpc>
          <a:spcPts val="3200"/>
        </a:lnSpc>
        <a:spcBef>
          <a:spcPct val="0"/>
        </a:spcBef>
        <a:spcAft>
          <a:spcPct val="0"/>
        </a:spcAft>
        <a:defRPr sz="2600" b="1">
          <a:solidFill>
            <a:srgbClr val="002F5F"/>
          </a:solidFill>
          <a:latin typeface="Verdana" pitchFamily="34" charset="0"/>
        </a:defRPr>
      </a:lvl5pPr>
      <a:lvl6pPr marL="457200" algn="l" rtl="0" fontAlgn="base">
        <a:lnSpc>
          <a:spcPts val="3200"/>
        </a:lnSpc>
        <a:spcBef>
          <a:spcPct val="0"/>
        </a:spcBef>
        <a:spcAft>
          <a:spcPct val="0"/>
        </a:spcAft>
        <a:defRPr sz="2600" b="1">
          <a:solidFill>
            <a:srgbClr val="002F5F"/>
          </a:solidFill>
          <a:latin typeface="Verdana" pitchFamily="34" charset="0"/>
        </a:defRPr>
      </a:lvl6pPr>
      <a:lvl7pPr marL="914400" algn="l" rtl="0" fontAlgn="base">
        <a:lnSpc>
          <a:spcPts val="3200"/>
        </a:lnSpc>
        <a:spcBef>
          <a:spcPct val="0"/>
        </a:spcBef>
        <a:spcAft>
          <a:spcPct val="0"/>
        </a:spcAft>
        <a:defRPr sz="2600" b="1">
          <a:solidFill>
            <a:srgbClr val="002F5F"/>
          </a:solidFill>
          <a:latin typeface="Verdana" pitchFamily="34" charset="0"/>
        </a:defRPr>
      </a:lvl7pPr>
      <a:lvl8pPr marL="1371600" algn="l" rtl="0" fontAlgn="base">
        <a:lnSpc>
          <a:spcPts val="3200"/>
        </a:lnSpc>
        <a:spcBef>
          <a:spcPct val="0"/>
        </a:spcBef>
        <a:spcAft>
          <a:spcPct val="0"/>
        </a:spcAft>
        <a:defRPr sz="2600" b="1">
          <a:solidFill>
            <a:srgbClr val="002F5F"/>
          </a:solidFill>
          <a:latin typeface="Verdana" pitchFamily="34" charset="0"/>
        </a:defRPr>
      </a:lvl8pPr>
      <a:lvl9pPr marL="1828800" algn="l" rtl="0" fontAlgn="base">
        <a:lnSpc>
          <a:spcPts val="3200"/>
        </a:lnSpc>
        <a:spcBef>
          <a:spcPct val="0"/>
        </a:spcBef>
        <a:spcAft>
          <a:spcPct val="0"/>
        </a:spcAft>
        <a:defRPr sz="2600" b="1">
          <a:solidFill>
            <a:srgbClr val="002F5F"/>
          </a:solidFill>
          <a:latin typeface="Verdana" pitchFamily="34" charset="0"/>
        </a:defRPr>
      </a:lvl9pPr>
    </p:titleStyle>
    <p:bodyStyle>
      <a:lvl1pPr marL="342900" indent="-342900" algn="l" rtl="0" eaLnBrk="0" fontAlgn="base" hangingPunct="0">
        <a:lnSpc>
          <a:spcPts val="2900"/>
        </a:lnSpc>
        <a:spcBef>
          <a:spcPct val="20000"/>
        </a:spcBef>
        <a:spcAft>
          <a:spcPct val="0"/>
        </a:spcAft>
        <a:buChar char="•"/>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sz="2000">
          <a:solidFill>
            <a:srgbClr val="002F5F"/>
          </a:solidFill>
          <a:latin typeface="Arial" charset="0"/>
        </a:defRPr>
      </a:lvl2pPr>
      <a:lvl3pPr marL="1143000" indent="-228600" algn="l" rtl="0" eaLnBrk="0" fontAlgn="base" hangingPunct="0">
        <a:spcBef>
          <a:spcPct val="20000"/>
        </a:spcBef>
        <a:spcAft>
          <a:spcPct val="0"/>
        </a:spcAft>
        <a:buChar char="•"/>
        <a:defRPr sz="2000">
          <a:solidFill>
            <a:srgbClr val="002F5F"/>
          </a:solidFill>
          <a:latin typeface="Arial" charset="0"/>
        </a:defRPr>
      </a:lvl3pPr>
      <a:lvl4pPr marL="1600200" indent="-228600" algn="l" rtl="0" eaLnBrk="0" fontAlgn="base" hangingPunct="0">
        <a:spcBef>
          <a:spcPct val="20000"/>
        </a:spcBef>
        <a:spcAft>
          <a:spcPct val="0"/>
        </a:spcAft>
        <a:buChar char="–"/>
        <a:defRPr sz="2000">
          <a:solidFill>
            <a:srgbClr val="002F5F"/>
          </a:solidFill>
          <a:latin typeface="Arial" charset="0"/>
        </a:defRPr>
      </a:lvl4pPr>
      <a:lvl5pPr marL="2057400" indent="-228600" algn="l" rtl="0" eaLnBrk="0" fontAlgn="base" hangingPunct="0">
        <a:spcBef>
          <a:spcPct val="20000"/>
        </a:spcBef>
        <a:spcAft>
          <a:spcPct val="0"/>
        </a:spcAft>
        <a:buChar char="»"/>
        <a:defRPr sz="2000">
          <a:solidFill>
            <a:srgbClr val="002F5F"/>
          </a:solidFill>
          <a:latin typeface="Arial" charset="0"/>
        </a:defRPr>
      </a:lvl5pPr>
      <a:lvl6pPr marL="2514600" indent="-228600" algn="l" rtl="0" fontAlgn="base">
        <a:spcBef>
          <a:spcPct val="20000"/>
        </a:spcBef>
        <a:spcAft>
          <a:spcPct val="0"/>
        </a:spcAft>
        <a:buChar char="»"/>
        <a:defRPr sz="2000">
          <a:solidFill>
            <a:srgbClr val="002F5F"/>
          </a:solidFill>
          <a:latin typeface="Arial" charset="0"/>
        </a:defRPr>
      </a:lvl6pPr>
      <a:lvl7pPr marL="2971800" indent="-228600" algn="l" rtl="0" fontAlgn="base">
        <a:spcBef>
          <a:spcPct val="20000"/>
        </a:spcBef>
        <a:spcAft>
          <a:spcPct val="0"/>
        </a:spcAft>
        <a:buChar char="»"/>
        <a:defRPr sz="2000">
          <a:solidFill>
            <a:srgbClr val="002F5F"/>
          </a:solidFill>
          <a:latin typeface="Arial" charset="0"/>
        </a:defRPr>
      </a:lvl7pPr>
      <a:lvl8pPr marL="3429000" indent="-228600" algn="l" rtl="0" fontAlgn="base">
        <a:spcBef>
          <a:spcPct val="20000"/>
        </a:spcBef>
        <a:spcAft>
          <a:spcPct val="0"/>
        </a:spcAft>
        <a:buChar char="»"/>
        <a:defRPr sz="2000">
          <a:solidFill>
            <a:srgbClr val="002F5F"/>
          </a:solidFill>
          <a:latin typeface="Arial" charset="0"/>
        </a:defRPr>
      </a:lvl8pPr>
      <a:lvl9pPr marL="3886200" indent="-228600" algn="l" rtl="0" fontAlgn="base">
        <a:spcBef>
          <a:spcPct val="20000"/>
        </a:spcBef>
        <a:spcAft>
          <a:spcPct val="0"/>
        </a:spcAft>
        <a:buChar char="»"/>
        <a:defRPr sz="2000">
          <a:solidFill>
            <a:srgbClr val="002F5F"/>
          </a:solidFill>
          <a:latin typeface="Arial"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EB2E5B5A-B58C-47E8-8759-2AB3A92C592A}"/>
              </a:ext>
            </a:extLst>
          </p:cNvPr>
          <p:cNvSpPr>
            <a:spLocks noGrp="1" noChangeArrowheads="1"/>
          </p:cNvSpPr>
          <p:nvPr>
            <p:ph type="title"/>
          </p:nvPr>
        </p:nvSpPr>
        <p:spPr bwMode="auto">
          <a:xfrm>
            <a:off x="790575" y="1943100"/>
            <a:ext cx="6848475"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a:t>
            </a:r>
          </a:p>
        </p:txBody>
      </p:sp>
      <p:sp>
        <p:nvSpPr>
          <p:cNvPr id="6147" name="Rectangle 3">
            <a:extLst>
              <a:ext uri="{FF2B5EF4-FFF2-40B4-BE49-F238E27FC236}">
                <a16:creationId xmlns:a16="http://schemas.microsoft.com/office/drawing/2014/main" id="{052BFAE0-0B90-4E1E-BC4A-61034E31FCF8}"/>
              </a:ext>
            </a:extLst>
          </p:cNvPr>
          <p:cNvSpPr>
            <a:spLocks noGrp="1" noChangeArrowheads="1"/>
          </p:cNvSpPr>
          <p:nvPr>
            <p:ph type="body" idx="1"/>
          </p:nvPr>
        </p:nvSpPr>
        <p:spPr bwMode="auto">
          <a:xfrm>
            <a:off x="790575" y="2806700"/>
            <a:ext cx="6848475"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21508" name="Rectangle 4">
            <a:extLst>
              <a:ext uri="{FF2B5EF4-FFF2-40B4-BE49-F238E27FC236}">
                <a16:creationId xmlns:a16="http://schemas.microsoft.com/office/drawing/2014/main" id="{49C3735A-ADB9-4EDC-A914-1290ACA275A9}"/>
              </a:ext>
            </a:extLst>
          </p:cNvPr>
          <p:cNvSpPr>
            <a:spLocks noGrp="1" noChangeArrowheads="1"/>
          </p:cNvSpPr>
          <p:nvPr>
            <p:ph type="dt" sz="half" idx="2"/>
          </p:nvPr>
        </p:nvSpPr>
        <p:spPr bwMode="auto">
          <a:xfrm>
            <a:off x="779463" y="6151563"/>
            <a:ext cx="112236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solidFill>
                  <a:srgbClr val="000000"/>
                </a:solidFill>
                <a:latin typeface="+mn-lt"/>
              </a:defRPr>
            </a:lvl1pPr>
          </a:lstStyle>
          <a:p>
            <a:pPr>
              <a:defRPr/>
            </a:pPr>
            <a:fld id="{E761CE06-5C6B-450A-A9B7-9AD0B412FED9}" type="datetime1">
              <a:rPr lang="sv-SE" smtClean="0"/>
              <a:t>2021-04-13</a:t>
            </a:fld>
            <a:endParaRPr lang="sv-SE"/>
          </a:p>
        </p:txBody>
      </p:sp>
      <p:sp>
        <p:nvSpPr>
          <p:cNvPr id="21509" name="Rectangle 5">
            <a:extLst>
              <a:ext uri="{FF2B5EF4-FFF2-40B4-BE49-F238E27FC236}">
                <a16:creationId xmlns:a16="http://schemas.microsoft.com/office/drawing/2014/main" id="{3D904658-9EB1-4E13-8752-1DD888CD586B}"/>
              </a:ext>
            </a:extLst>
          </p:cNvPr>
          <p:cNvSpPr>
            <a:spLocks noGrp="1" noChangeArrowheads="1"/>
          </p:cNvSpPr>
          <p:nvPr>
            <p:ph type="ftr" sz="quarter" idx="3"/>
          </p:nvPr>
        </p:nvSpPr>
        <p:spPr bwMode="auto">
          <a:xfrm>
            <a:off x="1936750" y="6151563"/>
            <a:ext cx="4492625" cy="517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solidFill>
                  <a:srgbClr val="000000"/>
                </a:solidFill>
                <a:latin typeface="+mn-lt"/>
              </a:defRPr>
            </a:lvl1pPr>
          </a:lstStyle>
          <a:p>
            <a:pPr>
              <a:defRPr/>
            </a:pPr>
            <a:r>
              <a:rPr lang="sv-SE"/>
              <a:t>Ekonomiinformation 14 april 2021</a:t>
            </a:r>
          </a:p>
        </p:txBody>
      </p:sp>
      <p:sp>
        <p:nvSpPr>
          <p:cNvPr id="21510" name="Rectangle 6">
            <a:extLst>
              <a:ext uri="{FF2B5EF4-FFF2-40B4-BE49-F238E27FC236}">
                <a16:creationId xmlns:a16="http://schemas.microsoft.com/office/drawing/2014/main" id="{17F849D6-A9EF-4C83-A4DD-E2B103136861}"/>
              </a:ext>
            </a:extLst>
          </p:cNvPr>
          <p:cNvSpPr>
            <a:spLocks noGrp="1" noChangeArrowheads="1"/>
          </p:cNvSpPr>
          <p:nvPr>
            <p:ph type="sldNum" sz="quarter" idx="4"/>
          </p:nvPr>
        </p:nvSpPr>
        <p:spPr bwMode="auto">
          <a:xfrm>
            <a:off x="6586538" y="6151563"/>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solidFill>
                  <a:srgbClr val="000000"/>
                </a:solidFill>
                <a:latin typeface="Verdana" panose="020B0604030504040204" pitchFamily="34" charset="0"/>
              </a:defRPr>
            </a:lvl1pPr>
          </a:lstStyle>
          <a:p>
            <a:pPr>
              <a:defRPr/>
            </a:pPr>
            <a:fld id="{B5611898-AEA8-45B1-B028-5B514333F3E6}" type="slidenum">
              <a:rPr lang="sv-SE" altLang="sv-SE"/>
              <a:pPr>
                <a:defRPr/>
              </a:pPr>
              <a:t>‹#›</a:t>
            </a:fld>
            <a:endParaRPr lang="sv-SE" altLang="sv-SE"/>
          </a:p>
        </p:txBody>
      </p:sp>
      <p:pic>
        <p:nvPicPr>
          <p:cNvPr id="6151" name="Picture 7" descr="SU_logo_32mm_300dpi_SVENSK">
            <a:extLst>
              <a:ext uri="{FF2B5EF4-FFF2-40B4-BE49-F238E27FC236}">
                <a16:creationId xmlns:a16="http://schemas.microsoft.com/office/drawing/2014/main" id="{B6FF86F5-2A27-409A-96C8-DBC975D1B81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0280" r:id="rId1"/>
    <p:sldLayoutId id="2147490236" r:id="rId2"/>
    <p:sldLayoutId id="2147490237" r:id="rId3"/>
    <p:sldLayoutId id="2147490238" r:id="rId4"/>
    <p:sldLayoutId id="2147490239" r:id="rId5"/>
    <p:sldLayoutId id="2147490240" r:id="rId6"/>
    <p:sldLayoutId id="2147490241" r:id="rId7"/>
    <p:sldLayoutId id="2147490242" r:id="rId8"/>
    <p:sldLayoutId id="2147490243" r:id="rId9"/>
    <p:sldLayoutId id="2147490244" r:id="rId10"/>
    <p:sldLayoutId id="2147490245" r:id="rId11"/>
  </p:sldLayoutIdLst>
  <p:hf sldNum="0" hdr="0" dt="0"/>
  <p:txStyles>
    <p:titleStyle>
      <a:lvl1pPr algn="l" rtl="0" eaLnBrk="0" fontAlgn="base" hangingPunct="0">
        <a:lnSpc>
          <a:spcPts val="3200"/>
        </a:lnSpc>
        <a:spcBef>
          <a:spcPct val="0"/>
        </a:spcBef>
        <a:spcAft>
          <a:spcPct val="0"/>
        </a:spcAft>
        <a:defRPr sz="2600" b="1">
          <a:solidFill>
            <a:srgbClr val="002F5F"/>
          </a:solidFill>
          <a:latin typeface="+mj-lt"/>
          <a:ea typeface="+mj-ea"/>
          <a:cs typeface="+mj-cs"/>
        </a:defRPr>
      </a:lvl1pPr>
      <a:lvl2pPr algn="l" rtl="0" eaLnBrk="0" fontAlgn="base" hangingPunct="0">
        <a:lnSpc>
          <a:spcPts val="3200"/>
        </a:lnSpc>
        <a:spcBef>
          <a:spcPct val="0"/>
        </a:spcBef>
        <a:spcAft>
          <a:spcPct val="0"/>
        </a:spcAft>
        <a:defRPr sz="2600" b="1">
          <a:solidFill>
            <a:srgbClr val="002F5F"/>
          </a:solidFill>
          <a:latin typeface="Verdana" pitchFamily="34" charset="0"/>
        </a:defRPr>
      </a:lvl2pPr>
      <a:lvl3pPr algn="l" rtl="0" eaLnBrk="0" fontAlgn="base" hangingPunct="0">
        <a:lnSpc>
          <a:spcPts val="3200"/>
        </a:lnSpc>
        <a:spcBef>
          <a:spcPct val="0"/>
        </a:spcBef>
        <a:spcAft>
          <a:spcPct val="0"/>
        </a:spcAft>
        <a:defRPr sz="2600" b="1">
          <a:solidFill>
            <a:srgbClr val="002F5F"/>
          </a:solidFill>
          <a:latin typeface="Verdana" pitchFamily="34" charset="0"/>
        </a:defRPr>
      </a:lvl3pPr>
      <a:lvl4pPr algn="l" rtl="0" eaLnBrk="0" fontAlgn="base" hangingPunct="0">
        <a:lnSpc>
          <a:spcPts val="3200"/>
        </a:lnSpc>
        <a:spcBef>
          <a:spcPct val="0"/>
        </a:spcBef>
        <a:spcAft>
          <a:spcPct val="0"/>
        </a:spcAft>
        <a:defRPr sz="2600" b="1">
          <a:solidFill>
            <a:srgbClr val="002F5F"/>
          </a:solidFill>
          <a:latin typeface="Verdana" pitchFamily="34" charset="0"/>
        </a:defRPr>
      </a:lvl4pPr>
      <a:lvl5pPr algn="l" rtl="0" eaLnBrk="0" fontAlgn="base" hangingPunct="0">
        <a:lnSpc>
          <a:spcPts val="3200"/>
        </a:lnSpc>
        <a:spcBef>
          <a:spcPct val="0"/>
        </a:spcBef>
        <a:spcAft>
          <a:spcPct val="0"/>
        </a:spcAft>
        <a:defRPr sz="2600" b="1">
          <a:solidFill>
            <a:srgbClr val="002F5F"/>
          </a:solidFill>
          <a:latin typeface="Verdana" pitchFamily="34" charset="0"/>
        </a:defRPr>
      </a:lvl5pPr>
      <a:lvl6pPr marL="457200" algn="l" rtl="0" fontAlgn="base">
        <a:lnSpc>
          <a:spcPts val="3200"/>
        </a:lnSpc>
        <a:spcBef>
          <a:spcPct val="0"/>
        </a:spcBef>
        <a:spcAft>
          <a:spcPct val="0"/>
        </a:spcAft>
        <a:defRPr sz="2600" b="1">
          <a:solidFill>
            <a:srgbClr val="002F5F"/>
          </a:solidFill>
          <a:latin typeface="Verdana" pitchFamily="34" charset="0"/>
        </a:defRPr>
      </a:lvl6pPr>
      <a:lvl7pPr marL="914400" algn="l" rtl="0" fontAlgn="base">
        <a:lnSpc>
          <a:spcPts val="3200"/>
        </a:lnSpc>
        <a:spcBef>
          <a:spcPct val="0"/>
        </a:spcBef>
        <a:spcAft>
          <a:spcPct val="0"/>
        </a:spcAft>
        <a:defRPr sz="2600" b="1">
          <a:solidFill>
            <a:srgbClr val="002F5F"/>
          </a:solidFill>
          <a:latin typeface="Verdana" pitchFamily="34" charset="0"/>
        </a:defRPr>
      </a:lvl7pPr>
      <a:lvl8pPr marL="1371600" algn="l" rtl="0" fontAlgn="base">
        <a:lnSpc>
          <a:spcPts val="3200"/>
        </a:lnSpc>
        <a:spcBef>
          <a:spcPct val="0"/>
        </a:spcBef>
        <a:spcAft>
          <a:spcPct val="0"/>
        </a:spcAft>
        <a:defRPr sz="2600" b="1">
          <a:solidFill>
            <a:srgbClr val="002F5F"/>
          </a:solidFill>
          <a:latin typeface="Verdana" pitchFamily="34" charset="0"/>
        </a:defRPr>
      </a:lvl8pPr>
      <a:lvl9pPr marL="1828800" algn="l" rtl="0" fontAlgn="base">
        <a:lnSpc>
          <a:spcPts val="3200"/>
        </a:lnSpc>
        <a:spcBef>
          <a:spcPct val="0"/>
        </a:spcBef>
        <a:spcAft>
          <a:spcPct val="0"/>
        </a:spcAft>
        <a:defRPr sz="2600" b="1">
          <a:solidFill>
            <a:srgbClr val="002F5F"/>
          </a:solidFill>
          <a:latin typeface="Verdana" pitchFamily="34" charset="0"/>
        </a:defRPr>
      </a:lvl9pPr>
    </p:titleStyle>
    <p:bodyStyle>
      <a:lvl1pPr marL="342900" indent="-342900" algn="l" rtl="0" eaLnBrk="0" fontAlgn="base" hangingPunct="0">
        <a:lnSpc>
          <a:spcPts val="2900"/>
        </a:lnSpc>
        <a:spcBef>
          <a:spcPct val="20000"/>
        </a:spcBef>
        <a:spcAft>
          <a:spcPct val="0"/>
        </a:spcAft>
        <a:buChar char="•"/>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sz="2000">
          <a:solidFill>
            <a:srgbClr val="002F5F"/>
          </a:solidFill>
          <a:latin typeface="Arial" charset="0"/>
        </a:defRPr>
      </a:lvl2pPr>
      <a:lvl3pPr marL="1143000" indent="-228600" algn="l" rtl="0" eaLnBrk="0" fontAlgn="base" hangingPunct="0">
        <a:spcBef>
          <a:spcPct val="20000"/>
        </a:spcBef>
        <a:spcAft>
          <a:spcPct val="0"/>
        </a:spcAft>
        <a:buChar char="•"/>
        <a:defRPr sz="2000">
          <a:solidFill>
            <a:srgbClr val="002F5F"/>
          </a:solidFill>
          <a:latin typeface="Arial" charset="0"/>
        </a:defRPr>
      </a:lvl3pPr>
      <a:lvl4pPr marL="1600200" indent="-228600" algn="l" rtl="0" eaLnBrk="0" fontAlgn="base" hangingPunct="0">
        <a:spcBef>
          <a:spcPct val="20000"/>
        </a:spcBef>
        <a:spcAft>
          <a:spcPct val="0"/>
        </a:spcAft>
        <a:buChar char="–"/>
        <a:defRPr sz="2000">
          <a:solidFill>
            <a:srgbClr val="002F5F"/>
          </a:solidFill>
          <a:latin typeface="Arial" charset="0"/>
        </a:defRPr>
      </a:lvl4pPr>
      <a:lvl5pPr marL="2057400" indent="-228600" algn="l" rtl="0" eaLnBrk="0" fontAlgn="base" hangingPunct="0">
        <a:spcBef>
          <a:spcPct val="20000"/>
        </a:spcBef>
        <a:spcAft>
          <a:spcPct val="0"/>
        </a:spcAft>
        <a:buChar char="»"/>
        <a:defRPr sz="2000">
          <a:solidFill>
            <a:srgbClr val="002F5F"/>
          </a:solidFill>
          <a:latin typeface="Arial" charset="0"/>
        </a:defRPr>
      </a:lvl5pPr>
      <a:lvl6pPr marL="2514600" indent="-228600" algn="l" rtl="0" fontAlgn="base">
        <a:spcBef>
          <a:spcPct val="20000"/>
        </a:spcBef>
        <a:spcAft>
          <a:spcPct val="0"/>
        </a:spcAft>
        <a:buChar char="»"/>
        <a:defRPr sz="2000">
          <a:solidFill>
            <a:srgbClr val="002F5F"/>
          </a:solidFill>
          <a:latin typeface="Arial" charset="0"/>
        </a:defRPr>
      </a:lvl6pPr>
      <a:lvl7pPr marL="2971800" indent="-228600" algn="l" rtl="0" fontAlgn="base">
        <a:spcBef>
          <a:spcPct val="20000"/>
        </a:spcBef>
        <a:spcAft>
          <a:spcPct val="0"/>
        </a:spcAft>
        <a:buChar char="»"/>
        <a:defRPr sz="2000">
          <a:solidFill>
            <a:srgbClr val="002F5F"/>
          </a:solidFill>
          <a:latin typeface="Arial" charset="0"/>
        </a:defRPr>
      </a:lvl7pPr>
      <a:lvl8pPr marL="3429000" indent="-228600" algn="l" rtl="0" fontAlgn="base">
        <a:spcBef>
          <a:spcPct val="20000"/>
        </a:spcBef>
        <a:spcAft>
          <a:spcPct val="0"/>
        </a:spcAft>
        <a:buChar char="»"/>
        <a:defRPr sz="2000">
          <a:solidFill>
            <a:srgbClr val="002F5F"/>
          </a:solidFill>
          <a:latin typeface="Arial" charset="0"/>
        </a:defRPr>
      </a:lvl8pPr>
      <a:lvl9pPr marL="3886200" indent="-228600" algn="l" rtl="0" fontAlgn="base">
        <a:spcBef>
          <a:spcPct val="20000"/>
        </a:spcBef>
        <a:spcAft>
          <a:spcPct val="0"/>
        </a:spcAft>
        <a:buChar char="»"/>
        <a:defRPr sz="2000">
          <a:solidFill>
            <a:srgbClr val="002F5F"/>
          </a:solidFill>
          <a:latin typeface="Arial"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A02F6CD-3985-4A40-A2FA-FE218D2ADE34}"/>
              </a:ext>
            </a:extLst>
          </p:cNvPr>
          <p:cNvSpPr>
            <a:spLocks noGrp="1" noChangeArrowheads="1"/>
          </p:cNvSpPr>
          <p:nvPr>
            <p:ph type="title"/>
          </p:nvPr>
        </p:nvSpPr>
        <p:spPr bwMode="auto">
          <a:xfrm>
            <a:off x="790575" y="1943100"/>
            <a:ext cx="6848475"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a:t>
            </a:r>
          </a:p>
        </p:txBody>
      </p:sp>
      <p:sp>
        <p:nvSpPr>
          <p:cNvPr id="7171" name="Rectangle 3">
            <a:extLst>
              <a:ext uri="{FF2B5EF4-FFF2-40B4-BE49-F238E27FC236}">
                <a16:creationId xmlns:a16="http://schemas.microsoft.com/office/drawing/2014/main" id="{13A0CBFE-E04C-4161-9E6A-937FE7949FE7}"/>
              </a:ext>
            </a:extLst>
          </p:cNvPr>
          <p:cNvSpPr>
            <a:spLocks noGrp="1" noChangeArrowheads="1"/>
          </p:cNvSpPr>
          <p:nvPr>
            <p:ph type="body" idx="1"/>
          </p:nvPr>
        </p:nvSpPr>
        <p:spPr bwMode="auto">
          <a:xfrm>
            <a:off x="790575" y="2806700"/>
            <a:ext cx="6848475"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21508" name="Rectangle 4">
            <a:extLst>
              <a:ext uri="{FF2B5EF4-FFF2-40B4-BE49-F238E27FC236}">
                <a16:creationId xmlns:a16="http://schemas.microsoft.com/office/drawing/2014/main" id="{2F37D180-6D99-4248-8655-6AD1BB2CEE31}"/>
              </a:ext>
            </a:extLst>
          </p:cNvPr>
          <p:cNvSpPr>
            <a:spLocks noGrp="1" noChangeArrowheads="1"/>
          </p:cNvSpPr>
          <p:nvPr>
            <p:ph type="dt" sz="half" idx="2"/>
          </p:nvPr>
        </p:nvSpPr>
        <p:spPr bwMode="auto">
          <a:xfrm>
            <a:off x="779463" y="6151563"/>
            <a:ext cx="112236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mn-lt"/>
              </a:defRPr>
            </a:lvl1pPr>
          </a:lstStyle>
          <a:p>
            <a:pPr>
              <a:defRPr/>
            </a:pPr>
            <a:fld id="{9A626B2F-ABB3-4541-9A19-B51C3134974A}" type="datetime1">
              <a:rPr lang="sv-SE" smtClean="0"/>
              <a:t>2021-04-13</a:t>
            </a:fld>
            <a:endParaRPr lang="sv-SE"/>
          </a:p>
        </p:txBody>
      </p:sp>
      <p:sp>
        <p:nvSpPr>
          <p:cNvPr id="21509" name="Rectangle 5">
            <a:extLst>
              <a:ext uri="{FF2B5EF4-FFF2-40B4-BE49-F238E27FC236}">
                <a16:creationId xmlns:a16="http://schemas.microsoft.com/office/drawing/2014/main" id="{DA248849-5B6A-41E7-869D-98EAB36B05C9}"/>
              </a:ext>
            </a:extLst>
          </p:cNvPr>
          <p:cNvSpPr>
            <a:spLocks noGrp="1" noChangeArrowheads="1"/>
          </p:cNvSpPr>
          <p:nvPr>
            <p:ph type="ftr" sz="quarter" idx="3"/>
          </p:nvPr>
        </p:nvSpPr>
        <p:spPr bwMode="auto">
          <a:xfrm>
            <a:off x="1936750" y="6151563"/>
            <a:ext cx="4492625" cy="517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mn-lt"/>
              </a:defRPr>
            </a:lvl1pPr>
          </a:lstStyle>
          <a:p>
            <a:pPr>
              <a:defRPr/>
            </a:pPr>
            <a:r>
              <a:rPr lang="sv-SE"/>
              <a:t>Ekonomiinformation 14 april 2021</a:t>
            </a:r>
          </a:p>
        </p:txBody>
      </p:sp>
      <p:sp>
        <p:nvSpPr>
          <p:cNvPr id="21510" name="Rectangle 6">
            <a:extLst>
              <a:ext uri="{FF2B5EF4-FFF2-40B4-BE49-F238E27FC236}">
                <a16:creationId xmlns:a16="http://schemas.microsoft.com/office/drawing/2014/main" id="{54AD01EB-EE3D-48B7-83D2-C29396EE8D8A}"/>
              </a:ext>
            </a:extLst>
          </p:cNvPr>
          <p:cNvSpPr>
            <a:spLocks noGrp="1" noChangeArrowheads="1"/>
          </p:cNvSpPr>
          <p:nvPr>
            <p:ph type="sldNum" sz="quarter" idx="4"/>
          </p:nvPr>
        </p:nvSpPr>
        <p:spPr bwMode="auto">
          <a:xfrm>
            <a:off x="6586538" y="6151563"/>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Verdana" panose="020B0604030504040204" pitchFamily="34" charset="0"/>
              </a:defRPr>
            </a:lvl1pPr>
          </a:lstStyle>
          <a:p>
            <a:pPr>
              <a:defRPr/>
            </a:pPr>
            <a:fld id="{E078DCC6-C56B-4126-B969-ED4F2F79ACE6}" type="slidenum">
              <a:rPr lang="sv-SE" altLang="sv-SE"/>
              <a:pPr>
                <a:defRPr/>
              </a:pPr>
              <a:t>‹#›</a:t>
            </a:fld>
            <a:endParaRPr lang="sv-SE" altLang="sv-SE"/>
          </a:p>
        </p:txBody>
      </p:sp>
      <p:pic>
        <p:nvPicPr>
          <p:cNvPr id="7175" name="Picture 7" descr="SU_logo_32mm_300dpi_SVENSK">
            <a:extLst>
              <a:ext uri="{FF2B5EF4-FFF2-40B4-BE49-F238E27FC236}">
                <a16:creationId xmlns:a16="http://schemas.microsoft.com/office/drawing/2014/main" id="{249836C3-C12F-4E45-8993-EEEB50FA375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0281" r:id="rId1"/>
    <p:sldLayoutId id="2147490246" r:id="rId2"/>
    <p:sldLayoutId id="2147490247" r:id="rId3"/>
    <p:sldLayoutId id="2147490248" r:id="rId4"/>
    <p:sldLayoutId id="2147490249" r:id="rId5"/>
    <p:sldLayoutId id="2147490250" r:id="rId6"/>
    <p:sldLayoutId id="2147490251" r:id="rId7"/>
    <p:sldLayoutId id="2147490252" r:id="rId8"/>
    <p:sldLayoutId id="2147490253" r:id="rId9"/>
    <p:sldLayoutId id="2147490254" r:id="rId10"/>
    <p:sldLayoutId id="2147490255" r:id="rId11"/>
    <p:sldLayoutId id="2147490282" r:id="rId12"/>
  </p:sldLayoutIdLst>
  <p:hf sldNum="0" hdr="0" dt="0"/>
  <p:txStyles>
    <p:titleStyle>
      <a:lvl1pPr algn="l" rtl="0" eaLnBrk="0" fontAlgn="base" hangingPunct="0">
        <a:lnSpc>
          <a:spcPts val="3200"/>
        </a:lnSpc>
        <a:spcBef>
          <a:spcPct val="0"/>
        </a:spcBef>
        <a:spcAft>
          <a:spcPct val="0"/>
        </a:spcAft>
        <a:defRPr sz="2600" b="1">
          <a:solidFill>
            <a:srgbClr val="002F5F"/>
          </a:solidFill>
          <a:latin typeface="+mj-lt"/>
          <a:ea typeface="+mj-ea"/>
          <a:cs typeface="+mj-cs"/>
        </a:defRPr>
      </a:lvl1pPr>
      <a:lvl2pPr algn="l" rtl="0" eaLnBrk="0" fontAlgn="base" hangingPunct="0">
        <a:lnSpc>
          <a:spcPts val="3200"/>
        </a:lnSpc>
        <a:spcBef>
          <a:spcPct val="0"/>
        </a:spcBef>
        <a:spcAft>
          <a:spcPct val="0"/>
        </a:spcAft>
        <a:defRPr sz="2600" b="1">
          <a:solidFill>
            <a:srgbClr val="002F5F"/>
          </a:solidFill>
          <a:latin typeface="Verdana" pitchFamily="34" charset="0"/>
        </a:defRPr>
      </a:lvl2pPr>
      <a:lvl3pPr algn="l" rtl="0" eaLnBrk="0" fontAlgn="base" hangingPunct="0">
        <a:lnSpc>
          <a:spcPts val="3200"/>
        </a:lnSpc>
        <a:spcBef>
          <a:spcPct val="0"/>
        </a:spcBef>
        <a:spcAft>
          <a:spcPct val="0"/>
        </a:spcAft>
        <a:defRPr sz="2600" b="1">
          <a:solidFill>
            <a:srgbClr val="002F5F"/>
          </a:solidFill>
          <a:latin typeface="Verdana" pitchFamily="34" charset="0"/>
        </a:defRPr>
      </a:lvl3pPr>
      <a:lvl4pPr algn="l" rtl="0" eaLnBrk="0" fontAlgn="base" hangingPunct="0">
        <a:lnSpc>
          <a:spcPts val="3200"/>
        </a:lnSpc>
        <a:spcBef>
          <a:spcPct val="0"/>
        </a:spcBef>
        <a:spcAft>
          <a:spcPct val="0"/>
        </a:spcAft>
        <a:defRPr sz="2600" b="1">
          <a:solidFill>
            <a:srgbClr val="002F5F"/>
          </a:solidFill>
          <a:latin typeface="Verdana" pitchFamily="34" charset="0"/>
        </a:defRPr>
      </a:lvl4pPr>
      <a:lvl5pPr algn="l" rtl="0" eaLnBrk="0" fontAlgn="base" hangingPunct="0">
        <a:lnSpc>
          <a:spcPts val="3200"/>
        </a:lnSpc>
        <a:spcBef>
          <a:spcPct val="0"/>
        </a:spcBef>
        <a:spcAft>
          <a:spcPct val="0"/>
        </a:spcAft>
        <a:defRPr sz="2600" b="1">
          <a:solidFill>
            <a:srgbClr val="002F5F"/>
          </a:solidFill>
          <a:latin typeface="Verdana" pitchFamily="34" charset="0"/>
        </a:defRPr>
      </a:lvl5pPr>
      <a:lvl6pPr marL="457200" algn="l" rtl="0" fontAlgn="base">
        <a:lnSpc>
          <a:spcPts val="3200"/>
        </a:lnSpc>
        <a:spcBef>
          <a:spcPct val="0"/>
        </a:spcBef>
        <a:spcAft>
          <a:spcPct val="0"/>
        </a:spcAft>
        <a:defRPr sz="2600" b="1">
          <a:solidFill>
            <a:srgbClr val="002F5F"/>
          </a:solidFill>
          <a:latin typeface="Verdana" pitchFamily="34" charset="0"/>
        </a:defRPr>
      </a:lvl6pPr>
      <a:lvl7pPr marL="914400" algn="l" rtl="0" fontAlgn="base">
        <a:lnSpc>
          <a:spcPts val="3200"/>
        </a:lnSpc>
        <a:spcBef>
          <a:spcPct val="0"/>
        </a:spcBef>
        <a:spcAft>
          <a:spcPct val="0"/>
        </a:spcAft>
        <a:defRPr sz="2600" b="1">
          <a:solidFill>
            <a:srgbClr val="002F5F"/>
          </a:solidFill>
          <a:latin typeface="Verdana" pitchFamily="34" charset="0"/>
        </a:defRPr>
      </a:lvl7pPr>
      <a:lvl8pPr marL="1371600" algn="l" rtl="0" fontAlgn="base">
        <a:lnSpc>
          <a:spcPts val="3200"/>
        </a:lnSpc>
        <a:spcBef>
          <a:spcPct val="0"/>
        </a:spcBef>
        <a:spcAft>
          <a:spcPct val="0"/>
        </a:spcAft>
        <a:defRPr sz="2600" b="1">
          <a:solidFill>
            <a:srgbClr val="002F5F"/>
          </a:solidFill>
          <a:latin typeface="Verdana" pitchFamily="34" charset="0"/>
        </a:defRPr>
      </a:lvl8pPr>
      <a:lvl9pPr marL="1828800" algn="l" rtl="0" fontAlgn="base">
        <a:lnSpc>
          <a:spcPts val="3200"/>
        </a:lnSpc>
        <a:spcBef>
          <a:spcPct val="0"/>
        </a:spcBef>
        <a:spcAft>
          <a:spcPct val="0"/>
        </a:spcAft>
        <a:defRPr sz="2600" b="1">
          <a:solidFill>
            <a:srgbClr val="002F5F"/>
          </a:solidFill>
          <a:latin typeface="Verdana" pitchFamily="34" charset="0"/>
        </a:defRPr>
      </a:lvl9pPr>
    </p:titleStyle>
    <p:bodyStyle>
      <a:lvl1pPr marL="342900" indent="-342900" algn="l" rtl="0" eaLnBrk="0" fontAlgn="base" hangingPunct="0">
        <a:lnSpc>
          <a:spcPts val="2900"/>
        </a:lnSpc>
        <a:spcBef>
          <a:spcPct val="20000"/>
        </a:spcBef>
        <a:spcAft>
          <a:spcPct val="0"/>
        </a:spcAft>
        <a:buChar char="•"/>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sz="2000">
          <a:solidFill>
            <a:srgbClr val="002F5F"/>
          </a:solidFill>
          <a:latin typeface="Arial" charset="0"/>
        </a:defRPr>
      </a:lvl2pPr>
      <a:lvl3pPr marL="1143000" indent="-228600" algn="l" rtl="0" eaLnBrk="0" fontAlgn="base" hangingPunct="0">
        <a:spcBef>
          <a:spcPct val="20000"/>
        </a:spcBef>
        <a:spcAft>
          <a:spcPct val="0"/>
        </a:spcAft>
        <a:buChar char="•"/>
        <a:defRPr sz="2000">
          <a:solidFill>
            <a:srgbClr val="002F5F"/>
          </a:solidFill>
          <a:latin typeface="Arial" charset="0"/>
        </a:defRPr>
      </a:lvl3pPr>
      <a:lvl4pPr marL="1600200" indent="-228600" algn="l" rtl="0" eaLnBrk="0" fontAlgn="base" hangingPunct="0">
        <a:spcBef>
          <a:spcPct val="20000"/>
        </a:spcBef>
        <a:spcAft>
          <a:spcPct val="0"/>
        </a:spcAft>
        <a:buChar char="–"/>
        <a:defRPr sz="2000">
          <a:solidFill>
            <a:srgbClr val="002F5F"/>
          </a:solidFill>
          <a:latin typeface="Arial" charset="0"/>
        </a:defRPr>
      </a:lvl4pPr>
      <a:lvl5pPr marL="2057400" indent="-228600" algn="l" rtl="0" eaLnBrk="0" fontAlgn="base" hangingPunct="0">
        <a:spcBef>
          <a:spcPct val="20000"/>
        </a:spcBef>
        <a:spcAft>
          <a:spcPct val="0"/>
        </a:spcAft>
        <a:buChar char="»"/>
        <a:defRPr sz="2000">
          <a:solidFill>
            <a:srgbClr val="002F5F"/>
          </a:solidFill>
          <a:latin typeface="Arial" charset="0"/>
        </a:defRPr>
      </a:lvl5pPr>
      <a:lvl6pPr marL="2514600" indent="-228600" algn="l" rtl="0" fontAlgn="base">
        <a:spcBef>
          <a:spcPct val="20000"/>
        </a:spcBef>
        <a:spcAft>
          <a:spcPct val="0"/>
        </a:spcAft>
        <a:buChar char="»"/>
        <a:defRPr sz="2000">
          <a:solidFill>
            <a:srgbClr val="002F5F"/>
          </a:solidFill>
          <a:latin typeface="Arial" charset="0"/>
        </a:defRPr>
      </a:lvl6pPr>
      <a:lvl7pPr marL="2971800" indent="-228600" algn="l" rtl="0" fontAlgn="base">
        <a:spcBef>
          <a:spcPct val="20000"/>
        </a:spcBef>
        <a:spcAft>
          <a:spcPct val="0"/>
        </a:spcAft>
        <a:buChar char="»"/>
        <a:defRPr sz="2000">
          <a:solidFill>
            <a:srgbClr val="002F5F"/>
          </a:solidFill>
          <a:latin typeface="Arial" charset="0"/>
        </a:defRPr>
      </a:lvl7pPr>
      <a:lvl8pPr marL="3429000" indent="-228600" algn="l" rtl="0" fontAlgn="base">
        <a:spcBef>
          <a:spcPct val="20000"/>
        </a:spcBef>
        <a:spcAft>
          <a:spcPct val="0"/>
        </a:spcAft>
        <a:buChar char="»"/>
        <a:defRPr sz="2000">
          <a:solidFill>
            <a:srgbClr val="002F5F"/>
          </a:solidFill>
          <a:latin typeface="Arial" charset="0"/>
        </a:defRPr>
      </a:lvl8pPr>
      <a:lvl9pPr marL="3886200" indent="-228600" algn="l" rtl="0" fontAlgn="base">
        <a:spcBef>
          <a:spcPct val="20000"/>
        </a:spcBef>
        <a:spcAft>
          <a:spcPct val="0"/>
        </a:spcAft>
        <a:buChar char="»"/>
        <a:defRPr sz="2000">
          <a:solidFill>
            <a:srgbClr val="002F5F"/>
          </a:solidFill>
          <a:latin typeface="Arial"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C9BC1D7A-E23E-4443-B5D8-F99DBD926003}"/>
              </a:ext>
            </a:extLst>
          </p:cNvPr>
          <p:cNvSpPr>
            <a:spLocks noGrp="1" noChangeArrowheads="1"/>
          </p:cNvSpPr>
          <p:nvPr>
            <p:ph type="title"/>
          </p:nvPr>
        </p:nvSpPr>
        <p:spPr bwMode="auto">
          <a:xfrm>
            <a:off x="790575" y="1943100"/>
            <a:ext cx="6848475"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a:t>
            </a:r>
          </a:p>
        </p:txBody>
      </p:sp>
      <p:sp>
        <p:nvSpPr>
          <p:cNvPr id="8195" name="Rectangle 3">
            <a:extLst>
              <a:ext uri="{FF2B5EF4-FFF2-40B4-BE49-F238E27FC236}">
                <a16:creationId xmlns:a16="http://schemas.microsoft.com/office/drawing/2014/main" id="{79D0F72B-D3F0-4F9A-8DA6-EA60D6E11953}"/>
              </a:ext>
            </a:extLst>
          </p:cNvPr>
          <p:cNvSpPr>
            <a:spLocks noGrp="1" noChangeArrowheads="1"/>
          </p:cNvSpPr>
          <p:nvPr>
            <p:ph type="body" idx="1"/>
          </p:nvPr>
        </p:nvSpPr>
        <p:spPr bwMode="auto">
          <a:xfrm>
            <a:off x="790575" y="2806700"/>
            <a:ext cx="6848475"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21508" name="Rectangle 4">
            <a:extLst>
              <a:ext uri="{FF2B5EF4-FFF2-40B4-BE49-F238E27FC236}">
                <a16:creationId xmlns:a16="http://schemas.microsoft.com/office/drawing/2014/main" id="{7C7008D1-6969-4615-8526-0CACDA11934E}"/>
              </a:ext>
            </a:extLst>
          </p:cNvPr>
          <p:cNvSpPr>
            <a:spLocks noGrp="1" noChangeArrowheads="1"/>
          </p:cNvSpPr>
          <p:nvPr>
            <p:ph type="dt" sz="half" idx="2"/>
          </p:nvPr>
        </p:nvSpPr>
        <p:spPr bwMode="auto">
          <a:xfrm>
            <a:off x="779463" y="6151563"/>
            <a:ext cx="112236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mn-lt"/>
              </a:defRPr>
            </a:lvl1pPr>
          </a:lstStyle>
          <a:p>
            <a:pPr>
              <a:defRPr/>
            </a:pPr>
            <a:fld id="{F2301D49-AB2F-48EE-B3AE-2493FB658B83}" type="datetime1">
              <a:rPr lang="sv-SE" smtClean="0"/>
              <a:t>2021-04-13</a:t>
            </a:fld>
            <a:endParaRPr lang="sv-SE"/>
          </a:p>
        </p:txBody>
      </p:sp>
      <p:sp>
        <p:nvSpPr>
          <p:cNvPr id="21509" name="Rectangle 5">
            <a:extLst>
              <a:ext uri="{FF2B5EF4-FFF2-40B4-BE49-F238E27FC236}">
                <a16:creationId xmlns:a16="http://schemas.microsoft.com/office/drawing/2014/main" id="{4F005313-F662-4F55-8957-455674E26B87}"/>
              </a:ext>
            </a:extLst>
          </p:cNvPr>
          <p:cNvSpPr>
            <a:spLocks noGrp="1" noChangeArrowheads="1"/>
          </p:cNvSpPr>
          <p:nvPr>
            <p:ph type="ftr" sz="quarter" idx="3"/>
          </p:nvPr>
        </p:nvSpPr>
        <p:spPr bwMode="auto">
          <a:xfrm>
            <a:off x="1936750" y="6151563"/>
            <a:ext cx="4492625" cy="517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mn-lt"/>
              </a:defRPr>
            </a:lvl1pPr>
          </a:lstStyle>
          <a:p>
            <a:pPr>
              <a:defRPr/>
            </a:pPr>
            <a:r>
              <a:rPr lang="sv-SE"/>
              <a:t>Ekonomiinformation 14 april 2021</a:t>
            </a:r>
          </a:p>
        </p:txBody>
      </p:sp>
      <p:sp>
        <p:nvSpPr>
          <p:cNvPr id="21510" name="Rectangle 6">
            <a:extLst>
              <a:ext uri="{FF2B5EF4-FFF2-40B4-BE49-F238E27FC236}">
                <a16:creationId xmlns:a16="http://schemas.microsoft.com/office/drawing/2014/main" id="{302E44FA-1D4B-41D0-AD7C-09FBB2E74C82}"/>
              </a:ext>
            </a:extLst>
          </p:cNvPr>
          <p:cNvSpPr>
            <a:spLocks noGrp="1" noChangeArrowheads="1"/>
          </p:cNvSpPr>
          <p:nvPr>
            <p:ph type="sldNum" sz="quarter" idx="4"/>
          </p:nvPr>
        </p:nvSpPr>
        <p:spPr bwMode="auto">
          <a:xfrm>
            <a:off x="6586538" y="6151563"/>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Verdana" panose="020B0604030504040204" pitchFamily="34" charset="0"/>
              </a:defRPr>
            </a:lvl1pPr>
          </a:lstStyle>
          <a:p>
            <a:pPr>
              <a:defRPr/>
            </a:pPr>
            <a:fld id="{4B4EF91A-9797-4031-A988-F60D2EB9F0AE}" type="slidenum">
              <a:rPr lang="sv-SE" altLang="sv-SE"/>
              <a:pPr>
                <a:defRPr/>
              </a:pPr>
              <a:t>‹#›</a:t>
            </a:fld>
            <a:endParaRPr lang="sv-SE" altLang="sv-SE"/>
          </a:p>
        </p:txBody>
      </p:sp>
      <p:pic>
        <p:nvPicPr>
          <p:cNvPr id="8199" name="Picture 7" descr="SU_logo_32mm_300dpi_SVENSK">
            <a:extLst>
              <a:ext uri="{FF2B5EF4-FFF2-40B4-BE49-F238E27FC236}">
                <a16:creationId xmlns:a16="http://schemas.microsoft.com/office/drawing/2014/main" id="{E76BA318-8E82-426E-AC01-A6F4405F403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0283" r:id="rId1"/>
    <p:sldLayoutId id="2147490256" r:id="rId2"/>
    <p:sldLayoutId id="2147490257" r:id="rId3"/>
    <p:sldLayoutId id="2147490258" r:id="rId4"/>
    <p:sldLayoutId id="2147490259" r:id="rId5"/>
    <p:sldLayoutId id="2147490260" r:id="rId6"/>
    <p:sldLayoutId id="2147490261" r:id="rId7"/>
    <p:sldLayoutId id="2147490262" r:id="rId8"/>
    <p:sldLayoutId id="2147490263" r:id="rId9"/>
    <p:sldLayoutId id="2147490264" r:id="rId10"/>
    <p:sldLayoutId id="2147490265" r:id="rId11"/>
    <p:sldLayoutId id="2147490284" r:id="rId12"/>
  </p:sldLayoutIdLst>
  <p:hf sldNum="0" hdr="0" dt="0"/>
  <p:txStyles>
    <p:titleStyle>
      <a:lvl1pPr algn="l" rtl="0" eaLnBrk="0" fontAlgn="base" hangingPunct="0">
        <a:lnSpc>
          <a:spcPts val="3200"/>
        </a:lnSpc>
        <a:spcBef>
          <a:spcPct val="0"/>
        </a:spcBef>
        <a:spcAft>
          <a:spcPct val="0"/>
        </a:spcAft>
        <a:defRPr sz="2600" b="1">
          <a:solidFill>
            <a:srgbClr val="002F5F"/>
          </a:solidFill>
          <a:latin typeface="+mj-lt"/>
          <a:ea typeface="+mj-ea"/>
          <a:cs typeface="+mj-cs"/>
        </a:defRPr>
      </a:lvl1pPr>
      <a:lvl2pPr algn="l" rtl="0" eaLnBrk="0" fontAlgn="base" hangingPunct="0">
        <a:lnSpc>
          <a:spcPts val="3200"/>
        </a:lnSpc>
        <a:spcBef>
          <a:spcPct val="0"/>
        </a:spcBef>
        <a:spcAft>
          <a:spcPct val="0"/>
        </a:spcAft>
        <a:defRPr sz="2600" b="1">
          <a:solidFill>
            <a:srgbClr val="002F5F"/>
          </a:solidFill>
          <a:latin typeface="Verdana" pitchFamily="34" charset="0"/>
        </a:defRPr>
      </a:lvl2pPr>
      <a:lvl3pPr algn="l" rtl="0" eaLnBrk="0" fontAlgn="base" hangingPunct="0">
        <a:lnSpc>
          <a:spcPts val="3200"/>
        </a:lnSpc>
        <a:spcBef>
          <a:spcPct val="0"/>
        </a:spcBef>
        <a:spcAft>
          <a:spcPct val="0"/>
        </a:spcAft>
        <a:defRPr sz="2600" b="1">
          <a:solidFill>
            <a:srgbClr val="002F5F"/>
          </a:solidFill>
          <a:latin typeface="Verdana" pitchFamily="34" charset="0"/>
        </a:defRPr>
      </a:lvl3pPr>
      <a:lvl4pPr algn="l" rtl="0" eaLnBrk="0" fontAlgn="base" hangingPunct="0">
        <a:lnSpc>
          <a:spcPts val="3200"/>
        </a:lnSpc>
        <a:spcBef>
          <a:spcPct val="0"/>
        </a:spcBef>
        <a:spcAft>
          <a:spcPct val="0"/>
        </a:spcAft>
        <a:defRPr sz="2600" b="1">
          <a:solidFill>
            <a:srgbClr val="002F5F"/>
          </a:solidFill>
          <a:latin typeface="Verdana" pitchFamily="34" charset="0"/>
        </a:defRPr>
      </a:lvl4pPr>
      <a:lvl5pPr algn="l" rtl="0" eaLnBrk="0" fontAlgn="base" hangingPunct="0">
        <a:lnSpc>
          <a:spcPts val="3200"/>
        </a:lnSpc>
        <a:spcBef>
          <a:spcPct val="0"/>
        </a:spcBef>
        <a:spcAft>
          <a:spcPct val="0"/>
        </a:spcAft>
        <a:defRPr sz="2600" b="1">
          <a:solidFill>
            <a:srgbClr val="002F5F"/>
          </a:solidFill>
          <a:latin typeface="Verdana" pitchFamily="34" charset="0"/>
        </a:defRPr>
      </a:lvl5pPr>
      <a:lvl6pPr marL="457200" algn="l" rtl="0" fontAlgn="base">
        <a:lnSpc>
          <a:spcPts val="3200"/>
        </a:lnSpc>
        <a:spcBef>
          <a:spcPct val="0"/>
        </a:spcBef>
        <a:spcAft>
          <a:spcPct val="0"/>
        </a:spcAft>
        <a:defRPr sz="2600" b="1">
          <a:solidFill>
            <a:srgbClr val="002F5F"/>
          </a:solidFill>
          <a:latin typeface="Verdana" pitchFamily="34" charset="0"/>
        </a:defRPr>
      </a:lvl6pPr>
      <a:lvl7pPr marL="914400" algn="l" rtl="0" fontAlgn="base">
        <a:lnSpc>
          <a:spcPts val="3200"/>
        </a:lnSpc>
        <a:spcBef>
          <a:spcPct val="0"/>
        </a:spcBef>
        <a:spcAft>
          <a:spcPct val="0"/>
        </a:spcAft>
        <a:defRPr sz="2600" b="1">
          <a:solidFill>
            <a:srgbClr val="002F5F"/>
          </a:solidFill>
          <a:latin typeface="Verdana" pitchFamily="34" charset="0"/>
        </a:defRPr>
      </a:lvl7pPr>
      <a:lvl8pPr marL="1371600" algn="l" rtl="0" fontAlgn="base">
        <a:lnSpc>
          <a:spcPts val="3200"/>
        </a:lnSpc>
        <a:spcBef>
          <a:spcPct val="0"/>
        </a:spcBef>
        <a:spcAft>
          <a:spcPct val="0"/>
        </a:spcAft>
        <a:defRPr sz="2600" b="1">
          <a:solidFill>
            <a:srgbClr val="002F5F"/>
          </a:solidFill>
          <a:latin typeface="Verdana" pitchFamily="34" charset="0"/>
        </a:defRPr>
      </a:lvl8pPr>
      <a:lvl9pPr marL="1828800" algn="l" rtl="0" fontAlgn="base">
        <a:lnSpc>
          <a:spcPts val="3200"/>
        </a:lnSpc>
        <a:spcBef>
          <a:spcPct val="0"/>
        </a:spcBef>
        <a:spcAft>
          <a:spcPct val="0"/>
        </a:spcAft>
        <a:defRPr sz="2600" b="1">
          <a:solidFill>
            <a:srgbClr val="002F5F"/>
          </a:solidFill>
          <a:latin typeface="Verdana" pitchFamily="34" charset="0"/>
        </a:defRPr>
      </a:lvl9pPr>
    </p:titleStyle>
    <p:bodyStyle>
      <a:lvl1pPr marL="342900" indent="-342900" algn="l" rtl="0" eaLnBrk="0" fontAlgn="base" hangingPunct="0">
        <a:lnSpc>
          <a:spcPts val="2900"/>
        </a:lnSpc>
        <a:spcBef>
          <a:spcPct val="20000"/>
        </a:spcBef>
        <a:spcAft>
          <a:spcPct val="0"/>
        </a:spcAft>
        <a:buChar char="•"/>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sz="2000">
          <a:solidFill>
            <a:srgbClr val="002F5F"/>
          </a:solidFill>
          <a:latin typeface="Arial" charset="0"/>
        </a:defRPr>
      </a:lvl2pPr>
      <a:lvl3pPr marL="1143000" indent="-228600" algn="l" rtl="0" eaLnBrk="0" fontAlgn="base" hangingPunct="0">
        <a:spcBef>
          <a:spcPct val="20000"/>
        </a:spcBef>
        <a:spcAft>
          <a:spcPct val="0"/>
        </a:spcAft>
        <a:buChar char="•"/>
        <a:defRPr sz="2000">
          <a:solidFill>
            <a:srgbClr val="002F5F"/>
          </a:solidFill>
          <a:latin typeface="Arial" charset="0"/>
        </a:defRPr>
      </a:lvl3pPr>
      <a:lvl4pPr marL="1600200" indent="-228600" algn="l" rtl="0" eaLnBrk="0" fontAlgn="base" hangingPunct="0">
        <a:spcBef>
          <a:spcPct val="20000"/>
        </a:spcBef>
        <a:spcAft>
          <a:spcPct val="0"/>
        </a:spcAft>
        <a:buChar char="–"/>
        <a:defRPr sz="2000">
          <a:solidFill>
            <a:srgbClr val="002F5F"/>
          </a:solidFill>
          <a:latin typeface="Arial" charset="0"/>
        </a:defRPr>
      </a:lvl4pPr>
      <a:lvl5pPr marL="2057400" indent="-228600" algn="l" rtl="0" eaLnBrk="0" fontAlgn="base" hangingPunct="0">
        <a:spcBef>
          <a:spcPct val="20000"/>
        </a:spcBef>
        <a:spcAft>
          <a:spcPct val="0"/>
        </a:spcAft>
        <a:buChar char="»"/>
        <a:defRPr sz="2000">
          <a:solidFill>
            <a:srgbClr val="002F5F"/>
          </a:solidFill>
          <a:latin typeface="Arial" charset="0"/>
        </a:defRPr>
      </a:lvl5pPr>
      <a:lvl6pPr marL="2514600" indent="-228600" algn="l" rtl="0" fontAlgn="base">
        <a:spcBef>
          <a:spcPct val="20000"/>
        </a:spcBef>
        <a:spcAft>
          <a:spcPct val="0"/>
        </a:spcAft>
        <a:buChar char="»"/>
        <a:defRPr sz="2000">
          <a:solidFill>
            <a:srgbClr val="002F5F"/>
          </a:solidFill>
          <a:latin typeface="Arial" charset="0"/>
        </a:defRPr>
      </a:lvl6pPr>
      <a:lvl7pPr marL="2971800" indent="-228600" algn="l" rtl="0" fontAlgn="base">
        <a:spcBef>
          <a:spcPct val="20000"/>
        </a:spcBef>
        <a:spcAft>
          <a:spcPct val="0"/>
        </a:spcAft>
        <a:buChar char="»"/>
        <a:defRPr sz="2000">
          <a:solidFill>
            <a:srgbClr val="002F5F"/>
          </a:solidFill>
          <a:latin typeface="Arial" charset="0"/>
        </a:defRPr>
      </a:lvl7pPr>
      <a:lvl8pPr marL="3429000" indent="-228600" algn="l" rtl="0" fontAlgn="base">
        <a:spcBef>
          <a:spcPct val="20000"/>
        </a:spcBef>
        <a:spcAft>
          <a:spcPct val="0"/>
        </a:spcAft>
        <a:buChar char="»"/>
        <a:defRPr sz="2000">
          <a:solidFill>
            <a:srgbClr val="002F5F"/>
          </a:solidFill>
          <a:latin typeface="Arial" charset="0"/>
        </a:defRPr>
      </a:lvl8pPr>
      <a:lvl9pPr marL="3886200" indent="-228600" algn="l" rtl="0" fontAlgn="base">
        <a:spcBef>
          <a:spcPct val="20000"/>
        </a:spcBef>
        <a:spcAft>
          <a:spcPct val="0"/>
        </a:spcAft>
        <a:buChar char="»"/>
        <a:defRPr sz="2000">
          <a:solidFill>
            <a:srgbClr val="002F5F"/>
          </a:solidFill>
          <a:latin typeface="Arial"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Platshållare för rubrik 1">
            <a:extLst>
              <a:ext uri="{FF2B5EF4-FFF2-40B4-BE49-F238E27FC236}">
                <a16:creationId xmlns:a16="http://schemas.microsoft.com/office/drawing/2014/main" id="{CDFF43EC-9D92-464E-A7B4-FD288AD5B584}"/>
              </a:ext>
            </a:extLst>
          </p:cNvPr>
          <p:cNvSpPr>
            <a:spLocks noGrp="1"/>
          </p:cNvSpPr>
          <p:nvPr>
            <p:ph type="title"/>
          </p:nvPr>
        </p:nvSpPr>
        <p:spPr bwMode="auto">
          <a:xfrm>
            <a:off x="792163" y="1944688"/>
            <a:ext cx="6850062"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a:t>
            </a:r>
          </a:p>
        </p:txBody>
      </p:sp>
      <p:sp>
        <p:nvSpPr>
          <p:cNvPr id="9219" name="Platshållare för text 2">
            <a:extLst>
              <a:ext uri="{FF2B5EF4-FFF2-40B4-BE49-F238E27FC236}">
                <a16:creationId xmlns:a16="http://schemas.microsoft.com/office/drawing/2014/main" id="{5C473A6E-72A3-4331-8358-012E763860C7}"/>
              </a:ext>
            </a:extLst>
          </p:cNvPr>
          <p:cNvSpPr>
            <a:spLocks noGrp="1"/>
          </p:cNvSpPr>
          <p:nvPr>
            <p:ph type="body" idx="1"/>
          </p:nvPr>
        </p:nvSpPr>
        <p:spPr bwMode="auto">
          <a:xfrm>
            <a:off x="792163" y="2808288"/>
            <a:ext cx="6850062" cy="321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4" name="Platshållare för datum 3">
            <a:extLst>
              <a:ext uri="{FF2B5EF4-FFF2-40B4-BE49-F238E27FC236}">
                <a16:creationId xmlns:a16="http://schemas.microsoft.com/office/drawing/2014/main" id="{35D65C38-8B63-47BF-96CE-04179E2E8AF0}"/>
              </a:ext>
            </a:extLst>
          </p:cNvPr>
          <p:cNvSpPr>
            <a:spLocks noGrp="1"/>
          </p:cNvSpPr>
          <p:nvPr>
            <p:ph type="dt" sz="half" idx="2"/>
          </p:nvPr>
        </p:nvSpPr>
        <p:spPr>
          <a:xfrm>
            <a:off x="781050" y="6153150"/>
            <a:ext cx="1123950" cy="279400"/>
          </a:xfrm>
          <a:prstGeom prst="rect">
            <a:avLst/>
          </a:prstGeom>
        </p:spPr>
        <p:txBody>
          <a:bodyPr vert="horz" lIns="91440" tIns="45720" rIns="91440" bIns="45720" rtlCol="0" anchor="ctr"/>
          <a:lstStyle>
            <a:lvl1pPr algn="l">
              <a:defRPr sz="1200" smtClean="0">
                <a:solidFill>
                  <a:srgbClr val="000000"/>
                </a:solidFill>
                <a:latin typeface="Verdana" pitchFamily="34" charset="0"/>
                <a:ea typeface="Verdana" pitchFamily="34" charset="0"/>
                <a:cs typeface="Verdana" pitchFamily="34" charset="0"/>
              </a:defRPr>
            </a:lvl1pPr>
          </a:lstStyle>
          <a:p>
            <a:pPr>
              <a:defRPr/>
            </a:pPr>
            <a:fld id="{169C542C-45D2-4D0B-AA06-3E5910B7E540}" type="datetime1">
              <a:rPr lang="sv-SE" smtClean="0"/>
              <a:t>2021-04-13</a:t>
            </a:fld>
            <a:endParaRPr lang="sv-SE" dirty="0"/>
          </a:p>
        </p:txBody>
      </p:sp>
      <p:sp>
        <p:nvSpPr>
          <p:cNvPr id="5" name="Platshållare för sidfot 4">
            <a:extLst>
              <a:ext uri="{FF2B5EF4-FFF2-40B4-BE49-F238E27FC236}">
                <a16:creationId xmlns:a16="http://schemas.microsoft.com/office/drawing/2014/main" id="{31BD4F63-8468-44D2-8BFB-71A7D1788289}"/>
              </a:ext>
            </a:extLst>
          </p:cNvPr>
          <p:cNvSpPr>
            <a:spLocks noGrp="1"/>
          </p:cNvSpPr>
          <p:nvPr>
            <p:ph type="ftr" sz="quarter" idx="3"/>
          </p:nvPr>
        </p:nvSpPr>
        <p:spPr>
          <a:xfrm>
            <a:off x="1936750" y="6153150"/>
            <a:ext cx="4492625" cy="517525"/>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pPr>
              <a:defRPr/>
            </a:pPr>
            <a:r>
              <a:rPr lang="sv-SE"/>
              <a:t>Ekonomiinformation 14 april 2021</a:t>
            </a:r>
          </a:p>
        </p:txBody>
      </p:sp>
      <p:sp>
        <p:nvSpPr>
          <p:cNvPr id="6" name="Platshållare för bildnummer 5">
            <a:extLst>
              <a:ext uri="{FF2B5EF4-FFF2-40B4-BE49-F238E27FC236}">
                <a16:creationId xmlns:a16="http://schemas.microsoft.com/office/drawing/2014/main" id="{0CFCCB3B-3D52-4BDF-A652-2D8A2700B73C}"/>
              </a:ext>
            </a:extLst>
          </p:cNvPr>
          <p:cNvSpPr>
            <a:spLocks noGrp="1"/>
          </p:cNvSpPr>
          <p:nvPr>
            <p:ph type="sldNum" sz="quarter" idx="4"/>
          </p:nvPr>
        </p:nvSpPr>
        <p:spPr>
          <a:xfrm>
            <a:off x="6588125" y="6153150"/>
            <a:ext cx="2133600" cy="2794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pPr>
              <a:defRPr/>
            </a:pPr>
            <a:fld id="{FE1BCC81-968F-494F-B224-A23A4E0D1535}" type="slidenum">
              <a:rPr lang="sv-SE"/>
              <a:pPr>
                <a:defRPr/>
              </a:pPr>
              <a:t>‹#›</a:t>
            </a:fld>
            <a:endParaRPr lang="sv-SE" dirty="0"/>
          </a:p>
        </p:txBody>
      </p:sp>
      <p:pic>
        <p:nvPicPr>
          <p:cNvPr id="9223" name="Bildobjekt 6" descr="logo-org-svensk_rgb.png">
            <a:extLst>
              <a:ext uri="{FF2B5EF4-FFF2-40B4-BE49-F238E27FC236}">
                <a16:creationId xmlns:a16="http://schemas.microsoft.com/office/drawing/2014/main" id="{229348AB-5943-41A5-8824-8373467D065F}"/>
              </a:ext>
            </a:extLst>
          </p:cNvPr>
          <p:cNvPicPr>
            <a:picLocks noChangeAspect="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7642225" y="287338"/>
            <a:ext cx="1139825"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0285" r:id="rId1"/>
    <p:sldLayoutId id="2147490266" r:id="rId2"/>
    <p:sldLayoutId id="2147490267" r:id="rId3"/>
    <p:sldLayoutId id="2147490268" r:id="rId4"/>
    <p:sldLayoutId id="2147490269" r:id="rId5"/>
    <p:sldLayoutId id="2147490270" r:id="rId6"/>
    <p:sldLayoutId id="2147490271" r:id="rId7"/>
    <p:sldLayoutId id="2147490286" r:id="rId8"/>
    <p:sldLayoutId id="2147490272" r:id="rId9"/>
    <p:sldLayoutId id="2147490273" r:id="rId10"/>
    <p:sldLayoutId id="2147490287" r:id="rId11"/>
  </p:sldLayoutIdLst>
  <p:hf sldNum="0" hdr="0" dt="0"/>
  <p:txStyles>
    <p:titleStyle>
      <a:lvl1pPr algn="l" rtl="0" eaLnBrk="0" fontAlgn="base" hangingPunct="0">
        <a:spcBef>
          <a:spcPct val="0"/>
        </a:spcBef>
        <a:spcAft>
          <a:spcPct val="0"/>
        </a:spcAft>
        <a:defRPr sz="2600" b="1" kern="1200">
          <a:solidFill>
            <a:schemeClr val="tx1"/>
          </a:solidFill>
          <a:latin typeface="Verdana" pitchFamily="34" charset="0"/>
          <a:ea typeface="Verdana" pitchFamily="34" charset="0"/>
          <a:cs typeface="Verdana" pitchFamily="34" charset="0"/>
        </a:defRPr>
      </a:lvl1pPr>
      <a:lvl2pPr algn="l" rtl="0" eaLnBrk="0" fontAlgn="base" hangingPunct="0">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lgn="l" rtl="0" eaLnBrk="0" fontAlgn="base" hangingPunct="0">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gn="l" rtl="0" eaLnBrk="0" fontAlgn="base" hangingPunct="0">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gn="l" rtl="0" eaLnBrk="0" fontAlgn="base" hangingPunct="0">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457200" algn="l" rtl="0" fontAlgn="base">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914400" algn="l" rtl="0" fontAlgn="base">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1371600" algn="l" rtl="0" fontAlgn="base">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1828800" algn="l" rtl="0" fontAlgn="base">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9pPr>
    </p:titleStyle>
    <p:bodyStyle>
      <a:lvl1pPr marL="342900" indent="-342900" algn="l" rtl="0" eaLnBrk="0" fontAlgn="base" hangingPunct="0">
        <a:lnSpc>
          <a:spcPts val="2900"/>
        </a:lnSpc>
        <a:spcBef>
          <a:spcPct val="20000"/>
        </a:spcBef>
        <a:spcAft>
          <a:spcPct val="0"/>
        </a:spcAft>
        <a:buSzPct val="93000"/>
        <a:buFont typeface="Verdana" panose="020B0604030504040204"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92000" y="1944000"/>
            <a:ext cx="6850800" cy="795600"/>
          </a:xfrm>
          <a:prstGeom prst="rect">
            <a:avLst/>
          </a:prstGeom>
        </p:spPr>
        <p:txBody>
          <a:bodyPr vert="horz" lIns="91440" tIns="45720" rIns="91440" bIns="45720" rtlCol="0" anchor="t" anchorCtr="0">
            <a:normAutofit/>
          </a:bodyPr>
          <a:lstStyle/>
          <a:p>
            <a:r>
              <a:rPr lang="sv-SE" dirty="0"/>
              <a:t>Klicka här för att ändra format</a:t>
            </a:r>
          </a:p>
        </p:txBody>
      </p:sp>
      <p:sp>
        <p:nvSpPr>
          <p:cNvPr id="3" name="Platshållare för text 2"/>
          <p:cNvSpPr>
            <a:spLocks noGrp="1"/>
          </p:cNvSpPr>
          <p:nvPr>
            <p:ph type="body" idx="1"/>
          </p:nvPr>
        </p:nvSpPr>
        <p:spPr>
          <a:xfrm>
            <a:off x="792000" y="2808000"/>
            <a:ext cx="6850800" cy="321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781200" y="6152400"/>
            <a:ext cx="1123200" cy="280800"/>
          </a:xfrm>
          <a:prstGeom prst="rect">
            <a:avLst/>
          </a:prstGeom>
        </p:spPr>
        <p:txBody>
          <a:bodyPr vert="horz" lIns="91440" tIns="45720" rIns="91440" bIns="45720" rtlCol="0" anchor="ctr"/>
          <a:lstStyle>
            <a:lvl1pPr algn="l">
              <a:defRPr sz="900">
                <a:solidFill>
                  <a:srgbClr val="000000"/>
                </a:solidFill>
                <a:latin typeface="Verdana" pitchFamily="34" charset="0"/>
                <a:ea typeface="Verdana" pitchFamily="34" charset="0"/>
                <a:cs typeface="Verdana" pitchFamily="34" charset="0"/>
              </a:defRPr>
            </a:lvl1pPr>
          </a:lstStyle>
          <a:p>
            <a:fld id="{9D7D4FC6-CA89-4366-977B-ED9C1200C880}" type="datetime1">
              <a:rPr lang="sv-SE" smtClean="0"/>
              <a:t>2021-04-13</a:t>
            </a:fld>
            <a:endParaRPr lang="sv-SE" dirty="0"/>
          </a:p>
        </p:txBody>
      </p:sp>
      <p:sp>
        <p:nvSpPr>
          <p:cNvPr id="5" name="Platshållare för sidfot 4"/>
          <p:cNvSpPr>
            <a:spLocks noGrp="1"/>
          </p:cNvSpPr>
          <p:nvPr>
            <p:ph type="ftr" sz="quarter" idx="3"/>
          </p:nvPr>
        </p:nvSpPr>
        <p:spPr>
          <a:xfrm>
            <a:off x="1936800" y="6152400"/>
            <a:ext cx="4492800" cy="518400"/>
          </a:xfrm>
          <a:prstGeom prst="rect">
            <a:avLst/>
          </a:prstGeom>
        </p:spPr>
        <p:txBody>
          <a:bodyPr vert="horz" lIns="91440" tIns="45720" rIns="91440" bIns="45720" rtlCol="0" anchor="t"/>
          <a:lstStyle>
            <a:lvl1pPr algn="l">
              <a:defRPr sz="900">
                <a:solidFill>
                  <a:srgbClr val="000000"/>
                </a:solidFill>
                <a:latin typeface="Verdana" pitchFamily="34" charset="0"/>
                <a:ea typeface="Verdana" pitchFamily="34" charset="0"/>
                <a:cs typeface="Verdana" pitchFamily="34" charset="0"/>
              </a:defRPr>
            </a:lvl1pPr>
          </a:lstStyle>
          <a:p>
            <a:r>
              <a:rPr lang="sv-SE"/>
              <a:t>Ekonomiinformation 14 april 2021</a:t>
            </a:r>
            <a:endParaRPr lang="sv-SE" dirty="0"/>
          </a:p>
        </p:txBody>
      </p:sp>
      <p:sp>
        <p:nvSpPr>
          <p:cNvPr id="6" name="Platshållare för bildnummer 5"/>
          <p:cNvSpPr>
            <a:spLocks noGrp="1"/>
          </p:cNvSpPr>
          <p:nvPr>
            <p:ph type="sldNum" sz="quarter" idx="4"/>
          </p:nvPr>
        </p:nvSpPr>
        <p:spPr>
          <a:xfrm>
            <a:off x="6588000" y="6152400"/>
            <a:ext cx="2133600" cy="280800"/>
          </a:xfrm>
          <a:prstGeom prst="rect">
            <a:avLst/>
          </a:prstGeom>
        </p:spPr>
        <p:txBody>
          <a:bodyPr vert="horz" lIns="91440" tIns="45720" rIns="91440" bIns="45720" rtlCol="0" anchor="ctr"/>
          <a:lstStyle>
            <a:lvl1pPr algn="r">
              <a:defRPr sz="9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a:t>
            </a:fld>
            <a:endParaRPr lang="sv-SE" dirty="0"/>
          </a:p>
        </p:txBody>
      </p:sp>
      <p:pic>
        <p:nvPicPr>
          <p:cNvPr id="12" name="Bildobjekt 11">
            <a:extLst>
              <a:ext uri="{FF2B5EF4-FFF2-40B4-BE49-F238E27FC236}">
                <a16:creationId xmlns:a16="http://schemas.microsoft.com/office/drawing/2014/main" id="{7BF7A3DE-0F48-4525-A0A0-CBEB428422C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837100" y="223244"/>
            <a:ext cx="985500" cy="1051200"/>
          </a:xfrm>
          <a:prstGeom prst="rect">
            <a:avLst/>
          </a:prstGeom>
        </p:spPr>
      </p:pic>
    </p:spTree>
    <p:extLst>
      <p:ext uri="{BB962C8B-B14F-4D97-AF65-F5344CB8AC3E}">
        <p14:creationId xmlns:p14="http://schemas.microsoft.com/office/powerpoint/2010/main" val="3492103300"/>
      </p:ext>
    </p:extLst>
  </p:cSld>
  <p:clrMap bg1="lt1" tx1="dk1" bg2="lt2" tx2="dk2" accent1="accent1" accent2="accent2" accent3="accent3" accent4="accent4" accent5="accent5" accent6="accent6" hlink="hlink" folHlink="folHlink"/>
  <p:sldLayoutIdLst>
    <p:sldLayoutId id="2147490298" r:id="rId1"/>
    <p:sldLayoutId id="2147490299" r:id="rId2"/>
    <p:sldLayoutId id="2147490300" r:id="rId3"/>
    <p:sldLayoutId id="2147490301" r:id="rId4"/>
    <p:sldLayoutId id="2147490302" r:id="rId5"/>
    <p:sldLayoutId id="2147490303" r:id="rId6"/>
    <p:sldLayoutId id="2147490304" r:id="rId7"/>
  </p:sldLayoutIdLst>
  <p:hf sldNum="0" hdr="0" dt="0"/>
  <p:txStyles>
    <p:titleStyle>
      <a:lvl1pPr algn="l" defTabSz="685800" rtl="0" eaLnBrk="1" latinLnBrk="0" hangingPunct="1">
        <a:spcBef>
          <a:spcPct val="0"/>
        </a:spcBef>
        <a:buNone/>
        <a:defRPr sz="1950" b="1" kern="1200">
          <a:solidFill>
            <a:schemeClr val="tx1"/>
          </a:solidFill>
          <a:latin typeface="Verdana" pitchFamily="34" charset="0"/>
          <a:ea typeface="Verdana" pitchFamily="34" charset="0"/>
          <a:cs typeface="Verdana" pitchFamily="34" charset="0"/>
        </a:defRPr>
      </a:lvl1pPr>
    </p:titleStyle>
    <p:bodyStyle>
      <a:lvl1pPr marL="257175" indent="-257175" algn="l" defTabSz="685800" rtl="0" eaLnBrk="1" latinLnBrk="0" hangingPunct="1">
        <a:lnSpc>
          <a:spcPts val="2175"/>
        </a:lnSpc>
        <a:spcBef>
          <a:spcPct val="20000"/>
        </a:spcBef>
        <a:buSzPct val="93000"/>
        <a:buFont typeface="Verdana" pitchFamily="34" charset="0"/>
        <a:buChar char="●"/>
        <a:defRPr sz="1500" kern="1200">
          <a:solidFill>
            <a:schemeClr val="tx1"/>
          </a:solidFill>
          <a:latin typeface="Verdana" pitchFamily="34" charset="0"/>
          <a:ea typeface="Verdana" pitchFamily="34" charset="0"/>
          <a:cs typeface="Verdana" pitchFamily="34" charset="0"/>
        </a:defRPr>
      </a:lvl1pPr>
      <a:lvl2pPr marL="557213" indent="-214313" algn="l" defTabSz="685800" rtl="0" eaLnBrk="1" latinLnBrk="0" hangingPunct="1">
        <a:spcBef>
          <a:spcPct val="20000"/>
        </a:spcBef>
        <a:buFont typeface="Arial" pitchFamily="34" charset="0"/>
        <a:buChar char="–"/>
        <a:defRPr sz="1500" kern="1200">
          <a:solidFill>
            <a:schemeClr val="tx1"/>
          </a:solidFill>
          <a:latin typeface="Verdana" pitchFamily="34" charset="0"/>
          <a:ea typeface="Verdana" pitchFamily="34" charset="0"/>
          <a:cs typeface="Verdana" pitchFamily="34" charset="0"/>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Verdana" pitchFamily="34" charset="0"/>
          <a:ea typeface="Verdana" pitchFamily="34" charset="0"/>
          <a:cs typeface="Verdana" pitchFamily="34"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Verdana" pitchFamily="34" charset="0"/>
          <a:ea typeface="Verdana" pitchFamily="34" charset="0"/>
          <a:cs typeface="Verdana" pitchFamily="34"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Verdana" pitchFamily="34" charset="0"/>
          <a:ea typeface="Verdana" pitchFamily="34" charset="0"/>
          <a:cs typeface="Verdana"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Platshållare för rubrik 1"/>
          <p:cNvSpPr>
            <a:spLocks noGrp="1"/>
          </p:cNvSpPr>
          <p:nvPr>
            <p:ph type="title"/>
          </p:nvPr>
        </p:nvSpPr>
        <p:spPr bwMode="auto">
          <a:xfrm>
            <a:off x="792163" y="1944688"/>
            <a:ext cx="6850062"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a:t>
            </a:r>
          </a:p>
        </p:txBody>
      </p:sp>
      <p:sp>
        <p:nvSpPr>
          <p:cNvPr id="1027" name="Platshållare för text 2"/>
          <p:cNvSpPr>
            <a:spLocks noGrp="1"/>
          </p:cNvSpPr>
          <p:nvPr>
            <p:ph type="body" idx="1"/>
          </p:nvPr>
        </p:nvSpPr>
        <p:spPr bwMode="auto">
          <a:xfrm>
            <a:off x="792163" y="2808288"/>
            <a:ext cx="6850062" cy="321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4" name="Platshållare för datum 3"/>
          <p:cNvSpPr>
            <a:spLocks noGrp="1"/>
          </p:cNvSpPr>
          <p:nvPr>
            <p:ph type="dt" sz="half" idx="2"/>
          </p:nvPr>
        </p:nvSpPr>
        <p:spPr>
          <a:xfrm>
            <a:off x="781050" y="6153150"/>
            <a:ext cx="1123950" cy="279400"/>
          </a:xfrm>
          <a:prstGeom prst="rect">
            <a:avLst/>
          </a:prstGeom>
        </p:spPr>
        <p:txBody>
          <a:bodyPr vert="horz" lIns="91440" tIns="45720" rIns="91440" bIns="45720" rtlCol="0" anchor="ctr"/>
          <a:lstStyle>
            <a:lvl1pPr algn="l" eaLnBrk="1" fontAlgn="auto" hangingPunct="1">
              <a:spcBef>
                <a:spcPts val="0"/>
              </a:spcBef>
              <a:spcAft>
                <a:spcPts val="0"/>
              </a:spcAft>
              <a:defRPr sz="1200">
                <a:solidFill>
                  <a:srgbClr val="000000"/>
                </a:solidFill>
                <a:latin typeface="Verdana" pitchFamily="34" charset="0"/>
                <a:ea typeface="Verdana" pitchFamily="34" charset="0"/>
                <a:cs typeface="Verdana" pitchFamily="34" charset="0"/>
              </a:defRPr>
            </a:lvl1pPr>
          </a:lstStyle>
          <a:p>
            <a:pPr>
              <a:defRPr/>
            </a:pPr>
            <a:fld id="{50759613-06CF-4C18-AEDD-BCBB274BA538}" type="datetime1">
              <a:rPr lang="sv-SE" smtClean="0"/>
              <a:t>2021-04-13</a:t>
            </a:fld>
            <a:endParaRPr lang="sv-SE" dirty="0"/>
          </a:p>
        </p:txBody>
      </p:sp>
      <p:sp>
        <p:nvSpPr>
          <p:cNvPr id="5" name="Platshållare för sidfot 4"/>
          <p:cNvSpPr>
            <a:spLocks noGrp="1"/>
          </p:cNvSpPr>
          <p:nvPr>
            <p:ph type="ftr" sz="quarter" idx="3"/>
          </p:nvPr>
        </p:nvSpPr>
        <p:spPr>
          <a:xfrm>
            <a:off x="1936750" y="6153150"/>
            <a:ext cx="4492625" cy="517525"/>
          </a:xfrm>
          <a:prstGeom prst="rect">
            <a:avLst/>
          </a:prstGeom>
        </p:spPr>
        <p:txBody>
          <a:bodyPr vert="horz" lIns="91440" tIns="45720" rIns="91440" bIns="45720" rtlCol="0" anchor="t"/>
          <a:lstStyle>
            <a:lvl1pPr algn="l" eaLnBrk="1" fontAlgn="auto" hangingPunct="1">
              <a:spcBef>
                <a:spcPts val="0"/>
              </a:spcBef>
              <a:spcAft>
                <a:spcPts val="0"/>
              </a:spcAft>
              <a:defRPr sz="1200">
                <a:solidFill>
                  <a:srgbClr val="000000"/>
                </a:solidFill>
                <a:latin typeface="Verdana" pitchFamily="34" charset="0"/>
                <a:ea typeface="Verdana" pitchFamily="34" charset="0"/>
                <a:cs typeface="Verdana" pitchFamily="34" charset="0"/>
              </a:defRPr>
            </a:lvl1pPr>
          </a:lstStyle>
          <a:p>
            <a:pPr>
              <a:defRPr/>
            </a:pPr>
            <a:r>
              <a:rPr lang="sv-SE"/>
              <a:t>Ekonomiinformation 14 april 2021</a:t>
            </a:r>
            <a:endParaRPr lang="sv-SE" dirty="0"/>
          </a:p>
        </p:txBody>
      </p:sp>
      <p:sp>
        <p:nvSpPr>
          <p:cNvPr id="6" name="Platshållare för bildnummer 5"/>
          <p:cNvSpPr>
            <a:spLocks noGrp="1"/>
          </p:cNvSpPr>
          <p:nvPr>
            <p:ph type="sldNum" sz="quarter" idx="4"/>
          </p:nvPr>
        </p:nvSpPr>
        <p:spPr>
          <a:xfrm>
            <a:off x="6588125" y="6153150"/>
            <a:ext cx="2133600" cy="2794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000000"/>
                </a:solidFill>
                <a:latin typeface="Verdana" panose="020B0604030504040204" pitchFamily="34" charset="0"/>
              </a:defRPr>
            </a:lvl1pPr>
          </a:lstStyle>
          <a:p>
            <a:pPr>
              <a:defRPr/>
            </a:pPr>
            <a:fld id="{4049FB8D-A15D-4FE8-B1B6-56C2976F024B}" type="slidenum">
              <a:rPr lang="sv-SE" altLang="sv-SE"/>
              <a:pPr>
                <a:defRPr/>
              </a:pPr>
              <a:t>‹#›</a:t>
            </a:fld>
            <a:endParaRPr lang="sv-SE" altLang="sv-SE"/>
          </a:p>
        </p:txBody>
      </p:sp>
      <p:pic>
        <p:nvPicPr>
          <p:cNvPr id="1031" name="Bildobjekt 6" descr="logo-org-svensk_rgb.png"/>
          <p:cNvPicPr>
            <a:picLocks noChangeAspect="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7642225" y="287338"/>
            <a:ext cx="1139825"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3046135"/>
      </p:ext>
    </p:extLst>
  </p:cSld>
  <p:clrMap bg1="lt1" tx1="dk1" bg2="lt2" tx2="dk2" accent1="accent1" accent2="accent2" accent3="accent3" accent4="accent4" accent5="accent5" accent6="accent6" hlink="hlink" folHlink="folHlink"/>
  <p:sldLayoutIdLst>
    <p:sldLayoutId id="2147490306" r:id="rId1"/>
    <p:sldLayoutId id="2147490307" r:id="rId2"/>
    <p:sldLayoutId id="2147490308" r:id="rId3"/>
    <p:sldLayoutId id="2147490309" r:id="rId4"/>
    <p:sldLayoutId id="2147490310" r:id="rId5"/>
    <p:sldLayoutId id="2147490311" r:id="rId6"/>
    <p:sldLayoutId id="2147490312" r:id="rId7"/>
  </p:sldLayoutIdLst>
  <p:hf sldNum="0" hdr="0" dt="0"/>
  <p:txStyles>
    <p:titleStyle>
      <a:lvl1pPr algn="l" rtl="0" eaLnBrk="0" fontAlgn="base" hangingPunct="0">
        <a:spcBef>
          <a:spcPct val="0"/>
        </a:spcBef>
        <a:spcAft>
          <a:spcPct val="0"/>
        </a:spcAft>
        <a:defRPr sz="2600" b="1" kern="1200">
          <a:solidFill>
            <a:schemeClr val="tx1"/>
          </a:solidFill>
          <a:latin typeface="Verdana" pitchFamily="34" charset="0"/>
          <a:ea typeface="Verdana" pitchFamily="34" charset="0"/>
          <a:cs typeface="Verdana" pitchFamily="34" charset="0"/>
        </a:defRPr>
      </a:lvl1pPr>
      <a:lvl2pPr algn="l" rtl="0" eaLnBrk="0" fontAlgn="base" hangingPunct="0">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lgn="l" rtl="0" eaLnBrk="0" fontAlgn="base" hangingPunct="0">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gn="l" rtl="0" eaLnBrk="0" fontAlgn="base" hangingPunct="0">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gn="l" rtl="0" eaLnBrk="0" fontAlgn="base" hangingPunct="0">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457200" algn="l" rtl="0" fontAlgn="base">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914400" algn="l" rtl="0" fontAlgn="base">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1371600" algn="l" rtl="0" fontAlgn="base">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1828800" algn="l" rtl="0" fontAlgn="base">
        <a:spcBef>
          <a:spcPct val="0"/>
        </a:spcBef>
        <a:spcAft>
          <a:spcPct val="0"/>
        </a:spcAft>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9pPr>
    </p:titleStyle>
    <p:bodyStyle>
      <a:lvl1pPr marL="342900" indent="-342900" algn="l" rtl="0" eaLnBrk="0" fontAlgn="base" hangingPunct="0">
        <a:lnSpc>
          <a:spcPts val="2900"/>
        </a:lnSpc>
        <a:spcBef>
          <a:spcPct val="20000"/>
        </a:spcBef>
        <a:spcAft>
          <a:spcPct val="0"/>
        </a:spcAft>
        <a:buSzPct val="93000"/>
        <a:buFont typeface="Verdana" panose="020B0604030504040204"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92000" y="1944000"/>
            <a:ext cx="6850800" cy="795600"/>
          </a:xfrm>
          <a:prstGeom prst="rect">
            <a:avLst/>
          </a:prstGeom>
        </p:spPr>
        <p:txBody>
          <a:bodyPr vert="horz" lIns="91440" tIns="45720" rIns="91440" bIns="45720" rtlCol="0" anchor="t" anchorCtr="0">
            <a:normAutofit/>
          </a:bodyPr>
          <a:lstStyle/>
          <a:p>
            <a:r>
              <a:rPr lang="sv-SE" dirty="0"/>
              <a:t>Klicka här för att ändra format</a:t>
            </a:r>
          </a:p>
        </p:txBody>
      </p:sp>
      <p:sp>
        <p:nvSpPr>
          <p:cNvPr id="3" name="Platshållare för text 2"/>
          <p:cNvSpPr>
            <a:spLocks noGrp="1"/>
          </p:cNvSpPr>
          <p:nvPr>
            <p:ph type="body" idx="1"/>
          </p:nvPr>
        </p:nvSpPr>
        <p:spPr>
          <a:xfrm>
            <a:off x="792000" y="2808000"/>
            <a:ext cx="6850800" cy="321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781200" y="6152400"/>
            <a:ext cx="1123200" cy="280800"/>
          </a:xfrm>
          <a:prstGeom prst="rect">
            <a:avLst/>
          </a:prstGeom>
        </p:spPr>
        <p:txBody>
          <a:bodyPr vert="horz" lIns="91440" tIns="45720" rIns="91440" bIns="45720" rtlCol="0" anchor="ctr"/>
          <a:lstStyle>
            <a:lvl1pPr algn="l">
              <a:defRPr sz="900">
                <a:solidFill>
                  <a:srgbClr val="000000"/>
                </a:solidFill>
                <a:latin typeface="Verdana" pitchFamily="34" charset="0"/>
                <a:ea typeface="Verdana" pitchFamily="34" charset="0"/>
                <a:cs typeface="Verdana" pitchFamily="34" charset="0"/>
              </a:defRPr>
            </a:lvl1pPr>
          </a:lstStyle>
          <a:p>
            <a:fld id="{7D4EC6F9-155A-411B-9D37-BCDC720DECC9}" type="datetime1">
              <a:rPr lang="sv-SE" smtClean="0"/>
              <a:t>2021-04-13</a:t>
            </a:fld>
            <a:endParaRPr lang="sv-SE" dirty="0"/>
          </a:p>
        </p:txBody>
      </p:sp>
      <p:sp>
        <p:nvSpPr>
          <p:cNvPr id="5" name="Platshållare för sidfot 4"/>
          <p:cNvSpPr>
            <a:spLocks noGrp="1"/>
          </p:cNvSpPr>
          <p:nvPr>
            <p:ph type="ftr" sz="quarter" idx="3"/>
          </p:nvPr>
        </p:nvSpPr>
        <p:spPr>
          <a:xfrm>
            <a:off x="1936800" y="6152400"/>
            <a:ext cx="4492800" cy="518400"/>
          </a:xfrm>
          <a:prstGeom prst="rect">
            <a:avLst/>
          </a:prstGeom>
        </p:spPr>
        <p:txBody>
          <a:bodyPr vert="horz" lIns="91440" tIns="45720" rIns="91440" bIns="45720" rtlCol="0" anchor="t"/>
          <a:lstStyle>
            <a:lvl1pPr algn="l">
              <a:defRPr sz="900">
                <a:solidFill>
                  <a:srgbClr val="000000"/>
                </a:solidFill>
                <a:latin typeface="Verdana" pitchFamily="34" charset="0"/>
                <a:ea typeface="Verdana" pitchFamily="34" charset="0"/>
                <a:cs typeface="Verdana" pitchFamily="34" charset="0"/>
              </a:defRPr>
            </a:lvl1pPr>
          </a:lstStyle>
          <a:p>
            <a:r>
              <a:rPr lang="sv-SE"/>
              <a:t>Ekonomiinformation 14 april 2021</a:t>
            </a:r>
            <a:endParaRPr lang="sv-SE" dirty="0"/>
          </a:p>
        </p:txBody>
      </p:sp>
      <p:sp>
        <p:nvSpPr>
          <p:cNvPr id="6" name="Platshållare för bildnummer 5"/>
          <p:cNvSpPr>
            <a:spLocks noGrp="1"/>
          </p:cNvSpPr>
          <p:nvPr>
            <p:ph type="sldNum" sz="quarter" idx="4"/>
          </p:nvPr>
        </p:nvSpPr>
        <p:spPr>
          <a:xfrm>
            <a:off x="6588000" y="6152400"/>
            <a:ext cx="2133600" cy="280800"/>
          </a:xfrm>
          <a:prstGeom prst="rect">
            <a:avLst/>
          </a:prstGeom>
        </p:spPr>
        <p:txBody>
          <a:bodyPr vert="horz" lIns="91440" tIns="45720" rIns="91440" bIns="45720" rtlCol="0" anchor="ctr"/>
          <a:lstStyle>
            <a:lvl1pPr algn="r">
              <a:defRPr sz="9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a:t>
            </a:fld>
            <a:endParaRPr lang="sv-SE" dirty="0"/>
          </a:p>
        </p:txBody>
      </p:sp>
      <p:pic>
        <p:nvPicPr>
          <p:cNvPr id="12" name="Bildobjekt 11">
            <a:extLst>
              <a:ext uri="{FF2B5EF4-FFF2-40B4-BE49-F238E27FC236}">
                <a16:creationId xmlns:a16="http://schemas.microsoft.com/office/drawing/2014/main" id="{7BF7A3DE-0F48-4525-A0A0-CBEB428422C6}"/>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37100" y="223244"/>
            <a:ext cx="985500" cy="1051200"/>
          </a:xfrm>
          <a:prstGeom prst="rect">
            <a:avLst/>
          </a:prstGeom>
        </p:spPr>
      </p:pic>
    </p:spTree>
    <p:extLst>
      <p:ext uri="{BB962C8B-B14F-4D97-AF65-F5344CB8AC3E}">
        <p14:creationId xmlns:p14="http://schemas.microsoft.com/office/powerpoint/2010/main" val="2761119799"/>
      </p:ext>
    </p:extLst>
  </p:cSld>
  <p:clrMap bg1="lt1" tx1="dk1" bg2="lt2" tx2="dk2" accent1="accent1" accent2="accent2" accent3="accent3" accent4="accent4" accent5="accent5" accent6="accent6" hlink="hlink" folHlink="folHlink"/>
  <p:sldLayoutIdLst>
    <p:sldLayoutId id="2147490314" r:id="rId1"/>
    <p:sldLayoutId id="2147490315" r:id="rId2"/>
    <p:sldLayoutId id="2147490316" r:id="rId3"/>
    <p:sldLayoutId id="2147490317" r:id="rId4"/>
    <p:sldLayoutId id="2147490318" r:id="rId5"/>
    <p:sldLayoutId id="2147490319" r:id="rId6"/>
    <p:sldLayoutId id="2147490320" r:id="rId7"/>
    <p:sldLayoutId id="2147490321" r:id="rId8"/>
  </p:sldLayoutIdLst>
  <p:hf sldNum="0" hdr="0" dt="0"/>
  <p:txStyles>
    <p:titleStyle>
      <a:lvl1pPr algn="l" defTabSz="685800" rtl="0" eaLnBrk="1" latinLnBrk="0" hangingPunct="1">
        <a:spcBef>
          <a:spcPct val="0"/>
        </a:spcBef>
        <a:buNone/>
        <a:defRPr sz="1950" b="1" kern="1200">
          <a:solidFill>
            <a:schemeClr val="tx1"/>
          </a:solidFill>
          <a:latin typeface="Verdana" pitchFamily="34" charset="0"/>
          <a:ea typeface="Verdana" pitchFamily="34" charset="0"/>
          <a:cs typeface="Verdana" pitchFamily="34" charset="0"/>
        </a:defRPr>
      </a:lvl1pPr>
    </p:titleStyle>
    <p:bodyStyle>
      <a:lvl1pPr marL="257175" indent="-257175" algn="l" defTabSz="685800" rtl="0" eaLnBrk="1" latinLnBrk="0" hangingPunct="1">
        <a:lnSpc>
          <a:spcPts val="2175"/>
        </a:lnSpc>
        <a:spcBef>
          <a:spcPct val="20000"/>
        </a:spcBef>
        <a:buSzPct val="93000"/>
        <a:buFont typeface="Verdana" pitchFamily="34" charset="0"/>
        <a:buChar char="●"/>
        <a:defRPr sz="1500" kern="1200">
          <a:solidFill>
            <a:schemeClr val="tx1"/>
          </a:solidFill>
          <a:latin typeface="Verdana" pitchFamily="34" charset="0"/>
          <a:ea typeface="Verdana" pitchFamily="34" charset="0"/>
          <a:cs typeface="Verdana" pitchFamily="34" charset="0"/>
        </a:defRPr>
      </a:lvl1pPr>
      <a:lvl2pPr marL="557213" indent="-214313" algn="l" defTabSz="685800" rtl="0" eaLnBrk="1" latinLnBrk="0" hangingPunct="1">
        <a:spcBef>
          <a:spcPct val="20000"/>
        </a:spcBef>
        <a:buFont typeface="Arial" pitchFamily="34" charset="0"/>
        <a:buChar char="–"/>
        <a:defRPr sz="1500" kern="1200">
          <a:solidFill>
            <a:schemeClr val="tx1"/>
          </a:solidFill>
          <a:latin typeface="Verdana" pitchFamily="34" charset="0"/>
          <a:ea typeface="Verdana" pitchFamily="34" charset="0"/>
          <a:cs typeface="Verdana" pitchFamily="34" charset="0"/>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Verdana" pitchFamily="34" charset="0"/>
          <a:ea typeface="Verdana" pitchFamily="34" charset="0"/>
          <a:cs typeface="Verdana" pitchFamily="34"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Verdana" pitchFamily="34" charset="0"/>
          <a:ea typeface="Verdana" pitchFamily="34" charset="0"/>
          <a:cs typeface="Verdana" pitchFamily="34"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Verdana" pitchFamily="34" charset="0"/>
          <a:ea typeface="Verdana" pitchFamily="34" charset="0"/>
          <a:cs typeface="Verdana"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790575" y="1943100"/>
            <a:ext cx="6848475"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a:t>
            </a:r>
          </a:p>
        </p:txBody>
      </p:sp>
      <p:sp>
        <p:nvSpPr>
          <p:cNvPr id="3075" name="Rectangle 3"/>
          <p:cNvSpPr>
            <a:spLocks noGrp="1" noChangeArrowheads="1"/>
          </p:cNvSpPr>
          <p:nvPr>
            <p:ph type="body" idx="1"/>
          </p:nvPr>
        </p:nvSpPr>
        <p:spPr bwMode="auto">
          <a:xfrm>
            <a:off x="790575" y="2806700"/>
            <a:ext cx="6848475"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21508" name="Rectangle 4"/>
          <p:cNvSpPr>
            <a:spLocks noGrp="1" noChangeArrowheads="1"/>
          </p:cNvSpPr>
          <p:nvPr>
            <p:ph type="dt" sz="half" idx="2"/>
          </p:nvPr>
        </p:nvSpPr>
        <p:spPr bwMode="auto">
          <a:xfrm>
            <a:off x="779463" y="6151563"/>
            <a:ext cx="112236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mn-lt"/>
              </a:defRPr>
            </a:lvl1pPr>
          </a:lstStyle>
          <a:p>
            <a:pPr>
              <a:defRPr/>
            </a:pPr>
            <a:fld id="{F789C076-FE7E-4452-90F1-E3BA573EDA8E}" type="datetime1">
              <a:rPr lang="sv-SE" smtClean="0"/>
              <a:t>2021-04-13</a:t>
            </a:fld>
            <a:endParaRPr lang="sv-SE"/>
          </a:p>
        </p:txBody>
      </p:sp>
      <p:sp>
        <p:nvSpPr>
          <p:cNvPr id="21509" name="Rectangle 5"/>
          <p:cNvSpPr>
            <a:spLocks noGrp="1" noChangeArrowheads="1"/>
          </p:cNvSpPr>
          <p:nvPr>
            <p:ph type="ftr" sz="quarter" idx="3"/>
          </p:nvPr>
        </p:nvSpPr>
        <p:spPr bwMode="auto">
          <a:xfrm>
            <a:off x="1936750" y="6151563"/>
            <a:ext cx="4492625" cy="517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mn-lt"/>
              </a:defRPr>
            </a:lvl1pPr>
          </a:lstStyle>
          <a:p>
            <a:pPr>
              <a:defRPr/>
            </a:pPr>
            <a:r>
              <a:rPr lang="sv-SE"/>
              <a:t>Ekonomiinformation 14 april 2021</a:t>
            </a:r>
          </a:p>
        </p:txBody>
      </p:sp>
      <p:sp>
        <p:nvSpPr>
          <p:cNvPr id="21510" name="Rectangle 6"/>
          <p:cNvSpPr>
            <a:spLocks noGrp="1" noChangeArrowheads="1"/>
          </p:cNvSpPr>
          <p:nvPr>
            <p:ph type="sldNum" sz="quarter" idx="4"/>
          </p:nvPr>
        </p:nvSpPr>
        <p:spPr bwMode="auto">
          <a:xfrm>
            <a:off x="6586538" y="6151563"/>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Verdana" panose="020B0604030504040204" pitchFamily="34" charset="0"/>
              </a:defRPr>
            </a:lvl1pPr>
          </a:lstStyle>
          <a:p>
            <a:pPr>
              <a:defRPr/>
            </a:pPr>
            <a:fld id="{FEC9939D-8792-40D5-88BA-190BC289CD50}" type="slidenum">
              <a:rPr lang="sv-SE" altLang="sv-SE"/>
              <a:pPr>
                <a:defRPr/>
              </a:pPr>
              <a:t>‹#›</a:t>
            </a:fld>
            <a:endParaRPr lang="sv-SE" altLang="sv-SE"/>
          </a:p>
        </p:txBody>
      </p:sp>
      <p:pic>
        <p:nvPicPr>
          <p:cNvPr id="3079" name="Picture 7" descr="SU_logo_32mm_300dpi_SVENSK"/>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39050" y="287338"/>
            <a:ext cx="11525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7038257"/>
      </p:ext>
    </p:extLst>
  </p:cSld>
  <p:clrMap bg1="lt1" tx1="dk1" bg2="lt2" tx2="dk2" accent1="accent1" accent2="accent2" accent3="accent3" accent4="accent4" accent5="accent5" accent6="accent6" hlink="hlink" folHlink="folHlink"/>
  <p:sldLayoutIdLst>
    <p:sldLayoutId id="2147490323" r:id="rId1"/>
    <p:sldLayoutId id="2147490324" r:id="rId2"/>
    <p:sldLayoutId id="2147490325" r:id="rId3"/>
    <p:sldLayoutId id="2147490326" r:id="rId4"/>
    <p:sldLayoutId id="2147490327" r:id="rId5"/>
    <p:sldLayoutId id="2147490328" r:id="rId6"/>
    <p:sldLayoutId id="2147490329" r:id="rId7"/>
    <p:sldLayoutId id="2147490330" r:id="rId8"/>
    <p:sldLayoutId id="2147490331" r:id="rId9"/>
    <p:sldLayoutId id="2147490332" r:id="rId10"/>
    <p:sldLayoutId id="2147490333" r:id="rId11"/>
    <p:sldLayoutId id="2147490334" r:id="rId12"/>
  </p:sldLayoutIdLst>
  <p:hf sldNum="0" hdr="0" dt="0"/>
  <p:txStyles>
    <p:titleStyle>
      <a:lvl1pPr algn="l" rtl="0" eaLnBrk="0" fontAlgn="base" hangingPunct="0">
        <a:lnSpc>
          <a:spcPts val="3200"/>
        </a:lnSpc>
        <a:spcBef>
          <a:spcPct val="0"/>
        </a:spcBef>
        <a:spcAft>
          <a:spcPct val="0"/>
        </a:spcAft>
        <a:defRPr sz="2600" b="1">
          <a:solidFill>
            <a:srgbClr val="002F5F"/>
          </a:solidFill>
          <a:latin typeface="+mj-lt"/>
          <a:ea typeface="+mj-ea"/>
          <a:cs typeface="+mj-cs"/>
        </a:defRPr>
      </a:lvl1pPr>
      <a:lvl2pPr algn="l" rtl="0" eaLnBrk="0" fontAlgn="base" hangingPunct="0">
        <a:lnSpc>
          <a:spcPts val="3200"/>
        </a:lnSpc>
        <a:spcBef>
          <a:spcPct val="0"/>
        </a:spcBef>
        <a:spcAft>
          <a:spcPct val="0"/>
        </a:spcAft>
        <a:defRPr sz="2600" b="1">
          <a:solidFill>
            <a:srgbClr val="002F5F"/>
          </a:solidFill>
          <a:latin typeface="Verdana" pitchFamily="34" charset="0"/>
        </a:defRPr>
      </a:lvl2pPr>
      <a:lvl3pPr algn="l" rtl="0" eaLnBrk="0" fontAlgn="base" hangingPunct="0">
        <a:lnSpc>
          <a:spcPts val="3200"/>
        </a:lnSpc>
        <a:spcBef>
          <a:spcPct val="0"/>
        </a:spcBef>
        <a:spcAft>
          <a:spcPct val="0"/>
        </a:spcAft>
        <a:defRPr sz="2600" b="1">
          <a:solidFill>
            <a:srgbClr val="002F5F"/>
          </a:solidFill>
          <a:latin typeface="Verdana" pitchFamily="34" charset="0"/>
        </a:defRPr>
      </a:lvl3pPr>
      <a:lvl4pPr algn="l" rtl="0" eaLnBrk="0" fontAlgn="base" hangingPunct="0">
        <a:lnSpc>
          <a:spcPts val="3200"/>
        </a:lnSpc>
        <a:spcBef>
          <a:spcPct val="0"/>
        </a:spcBef>
        <a:spcAft>
          <a:spcPct val="0"/>
        </a:spcAft>
        <a:defRPr sz="2600" b="1">
          <a:solidFill>
            <a:srgbClr val="002F5F"/>
          </a:solidFill>
          <a:latin typeface="Verdana" pitchFamily="34" charset="0"/>
        </a:defRPr>
      </a:lvl4pPr>
      <a:lvl5pPr algn="l" rtl="0" eaLnBrk="0" fontAlgn="base" hangingPunct="0">
        <a:lnSpc>
          <a:spcPts val="3200"/>
        </a:lnSpc>
        <a:spcBef>
          <a:spcPct val="0"/>
        </a:spcBef>
        <a:spcAft>
          <a:spcPct val="0"/>
        </a:spcAft>
        <a:defRPr sz="2600" b="1">
          <a:solidFill>
            <a:srgbClr val="002F5F"/>
          </a:solidFill>
          <a:latin typeface="Verdana" pitchFamily="34" charset="0"/>
        </a:defRPr>
      </a:lvl5pPr>
      <a:lvl6pPr marL="457200" algn="l" rtl="0" fontAlgn="base">
        <a:lnSpc>
          <a:spcPts val="3200"/>
        </a:lnSpc>
        <a:spcBef>
          <a:spcPct val="0"/>
        </a:spcBef>
        <a:spcAft>
          <a:spcPct val="0"/>
        </a:spcAft>
        <a:defRPr sz="2600" b="1">
          <a:solidFill>
            <a:srgbClr val="002F5F"/>
          </a:solidFill>
          <a:latin typeface="Verdana" pitchFamily="34" charset="0"/>
        </a:defRPr>
      </a:lvl6pPr>
      <a:lvl7pPr marL="914400" algn="l" rtl="0" fontAlgn="base">
        <a:lnSpc>
          <a:spcPts val="3200"/>
        </a:lnSpc>
        <a:spcBef>
          <a:spcPct val="0"/>
        </a:spcBef>
        <a:spcAft>
          <a:spcPct val="0"/>
        </a:spcAft>
        <a:defRPr sz="2600" b="1">
          <a:solidFill>
            <a:srgbClr val="002F5F"/>
          </a:solidFill>
          <a:latin typeface="Verdana" pitchFamily="34" charset="0"/>
        </a:defRPr>
      </a:lvl7pPr>
      <a:lvl8pPr marL="1371600" algn="l" rtl="0" fontAlgn="base">
        <a:lnSpc>
          <a:spcPts val="3200"/>
        </a:lnSpc>
        <a:spcBef>
          <a:spcPct val="0"/>
        </a:spcBef>
        <a:spcAft>
          <a:spcPct val="0"/>
        </a:spcAft>
        <a:defRPr sz="2600" b="1">
          <a:solidFill>
            <a:srgbClr val="002F5F"/>
          </a:solidFill>
          <a:latin typeface="Verdana" pitchFamily="34" charset="0"/>
        </a:defRPr>
      </a:lvl8pPr>
      <a:lvl9pPr marL="1828800" algn="l" rtl="0" fontAlgn="base">
        <a:lnSpc>
          <a:spcPts val="3200"/>
        </a:lnSpc>
        <a:spcBef>
          <a:spcPct val="0"/>
        </a:spcBef>
        <a:spcAft>
          <a:spcPct val="0"/>
        </a:spcAft>
        <a:defRPr sz="2600" b="1">
          <a:solidFill>
            <a:srgbClr val="002F5F"/>
          </a:solidFill>
          <a:latin typeface="Verdana" pitchFamily="34" charset="0"/>
        </a:defRPr>
      </a:lvl9pPr>
    </p:titleStyle>
    <p:bodyStyle>
      <a:lvl1pPr marL="342900" indent="-342900" algn="l" rtl="0" eaLnBrk="0" fontAlgn="base" hangingPunct="0">
        <a:lnSpc>
          <a:spcPts val="2900"/>
        </a:lnSpc>
        <a:spcBef>
          <a:spcPct val="20000"/>
        </a:spcBef>
        <a:spcAft>
          <a:spcPct val="0"/>
        </a:spcAft>
        <a:buChar char="•"/>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sz="2000">
          <a:solidFill>
            <a:srgbClr val="002F5F"/>
          </a:solidFill>
          <a:latin typeface="Arial" charset="0"/>
        </a:defRPr>
      </a:lvl2pPr>
      <a:lvl3pPr marL="1143000" indent="-228600" algn="l" rtl="0" eaLnBrk="0" fontAlgn="base" hangingPunct="0">
        <a:spcBef>
          <a:spcPct val="20000"/>
        </a:spcBef>
        <a:spcAft>
          <a:spcPct val="0"/>
        </a:spcAft>
        <a:buChar char="•"/>
        <a:defRPr sz="2000">
          <a:solidFill>
            <a:srgbClr val="002F5F"/>
          </a:solidFill>
          <a:latin typeface="Arial" charset="0"/>
        </a:defRPr>
      </a:lvl3pPr>
      <a:lvl4pPr marL="1600200" indent="-228600" algn="l" rtl="0" eaLnBrk="0" fontAlgn="base" hangingPunct="0">
        <a:spcBef>
          <a:spcPct val="20000"/>
        </a:spcBef>
        <a:spcAft>
          <a:spcPct val="0"/>
        </a:spcAft>
        <a:buChar char="–"/>
        <a:defRPr sz="2000">
          <a:solidFill>
            <a:srgbClr val="002F5F"/>
          </a:solidFill>
          <a:latin typeface="Arial" charset="0"/>
        </a:defRPr>
      </a:lvl4pPr>
      <a:lvl5pPr marL="2057400" indent="-228600" algn="l" rtl="0" eaLnBrk="0" fontAlgn="base" hangingPunct="0">
        <a:spcBef>
          <a:spcPct val="20000"/>
        </a:spcBef>
        <a:spcAft>
          <a:spcPct val="0"/>
        </a:spcAft>
        <a:buChar char="»"/>
        <a:defRPr sz="2000">
          <a:solidFill>
            <a:srgbClr val="002F5F"/>
          </a:solidFill>
          <a:latin typeface="Arial" charset="0"/>
        </a:defRPr>
      </a:lvl5pPr>
      <a:lvl6pPr marL="2514600" indent="-228600" algn="l" rtl="0" fontAlgn="base">
        <a:spcBef>
          <a:spcPct val="20000"/>
        </a:spcBef>
        <a:spcAft>
          <a:spcPct val="0"/>
        </a:spcAft>
        <a:buChar char="»"/>
        <a:defRPr sz="2000">
          <a:solidFill>
            <a:srgbClr val="002F5F"/>
          </a:solidFill>
          <a:latin typeface="Arial" charset="0"/>
        </a:defRPr>
      </a:lvl6pPr>
      <a:lvl7pPr marL="2971800" indent="-228600" algn="l" rtl="0" fontAlgn="base">
        <a:spcBef>
          <a:spcPct val="20000"/>
        </a:spcBef>
        <a:spcAft>
          <a:spcPct val="0"/>
        </a:spcAft>
        <a:buChar char="»"/>
        <a:defRPr sz="2000">
          <a:solidFill>
            <a:srgbClr val="002F5F"/>
          </a:solidFill>
          <a:latin typeface="Arial" charset="0"/>
        </a:defRPr>
      </a:lvl7pPr>
      <a:lvl8pPr marL="3429000" indent="-228600" algn="l" rtl="0" fontAlgn="base">
        <a:spcBef>
          <a:spcPct val="20000"/>
        </a:spcBef>
        <a:spcAft>
          <a:spcPct val="0"/>
        </a:spcAft>
        <a:buChar char="»"/>
        <a:defRPr sz="2000">
          <a:solidFill>
            <a:srgbClr val="002F5F"/>
          </a:solidFill>
          <a:latin typeface="Arial" charset="0"/>
        </a:defRPr>
      </a:lvl8pPr>
      <a:lvl9pPr marL="3886200" indent="-228600" algn="l" rtl="0" fontAlgn="base">
        <a:spcBef>
          <a:spcPct val="20000"/>
        </a:spcBef>
        <a:spcAft>
          <a:spcPct val="0"/>
        </a:spcAft>
        <a:buChar char="»"/>
        <a:defRPr sz="2000">
          <a:solidFill>
            <a:srgbClr val="002F5F"/>
          </a:solidFill>
          <a:latin typeface="Arial"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92000" y="1944000"/>
            <a:ext cx="6850800" cy="795600"/>
          </a:xfrm>
          <a:prstGeom prst="rect">
            <a:avLst/>
          </a:prstGeom>
        </p:spPr>
        <p:txBody>
          <a:bodyPr vert="horz" lIns="91440" tIns="45720" rIns="91440" bIns="45720" rtlCol="0" anchor="t" anchorCtr="0">
            <a:normAutofit/>
          </a:bodyPr>
          <a:lstStyle/>
          <a:p>
            <a:r>
              <a:rPr lang="sv-SE" dirty="0"/>
              <a:t>Klicka här för att ändra format</a:t>
            </a:r>
          </a:p>
        </p:txBody>
      </p:sp>
      <p:sp>
        <p:nvSpPr>
          <p:cNvPr id="3" name="Platshållare för text 2"/>
          <p:cNvSpPr>
            <a:spLocks noGrp="1"/>
          </p:cNvSpPr>
          <p:nvPr>
            <p:ph type="body" idx="1"/>
          </p:nvPr>
        </p:nvSpPr>
        <p:spPr>
          <a:xfrm>
            <a:off x="792000" y="2808000"/>
            <a:ext cx="6850800" cy="321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781200" y="6152400"/>
            <a:ext cx="11232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E8C1ACED-34D7-4307-81B5-6BDE0CB9439F}" type="datetime1">
              <a:rPr lang="sv-SE" smtClean="0"/>
              <a:t>2021-04-13</a:t>
            </a:fld>
            <a:endParaRPr lang="sv-SE" dirty="0"/>
          </a:p>
        </p:txBody>
      </p:sp>
      <p:sp>
        <p:nvSpPr>
          <p:cNvPr id="5" name="Platshållare för sidfot 4"/>
          <p:cNvSpPr>
            <a:spLocks noGrp="1"/>
          </p:cNvSpPr>
          <p:nvPr>
            <p:ph type="ftr" sz="quarter" idx="3"/>
          </p:nvPr>
        </p:nvSpPr>
        <p:spPr>
          <a:xfrm>
            <a:off x="1936800" y="6152400"/>
            <a:ext cx="44928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r>
              <a:rPr lang="sv-SE"/>
              <a:t>Ekonomiinformation 14 april 2021</a:t>
            </a:r>
            <a:endParaRPr lang="sv-SE" dirty="0"/>
          </a:p>
        </p:txBody>
      </p:sp>
      <p:sp>
        <p:nvSpPr>
          <p:cNvPr id="6" name="Platshållare för bildnummer 5"/>
          <p:cNvSpPr>
            <a:spLocks noGrp="1"/>
          </p:cNvSpPr>
          <p:nvPr>
            <p:ph type="sldNum" sz="quarter" idx="4"/>
          </p:nvPr>
        </p:nvSpPr>
        <p:spPr>
          <a:xfrm>
            <a:off x="6588000" y="6152400"/>
            <a:ext cx="21336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a:t>
            </a:fld>
            <a:endParaRPr lang="sv-SE" dirty="0"/>
          </a:p>
        </p:txBody>
      </p:sp>
      <p:pic>
        <p:nvPicPr>
          <p:cNvPr id="7" name="Bildobjekt 6" descr="logo-org-svensk_rgb.png"/>
          <p:cNvPicPr>
            <a:picLocks noChangeAspect="1"/>
          </p:cNvPicPr>
          <p:nvPr/>
        </p:nvPicPr>
        <p:blipFill>
          <a:blip r:embed="rId10" cstate="print"/>
          <a:stretch>
            <a:fillRect/>
          </a:stretch>
        </p:blipFill>
        <p:spPr>
          <a:xfrm>
            <a:off x="7642800" y="288000"/>
            <a:ext cx="1139954" cy="950978"/>
          </a:xfrm>
          <a:prstGeom prst="rect">
            <a:avLst/>
          </a:prstGeom>
        </p:spPr>
      </p:pic>
    </p:spTree>
    <p:extLst>
      <p:ext uri="{BB962C8B-B14F-4D97-AF65-F5344CB8AC3E}">
        <p14:creationId xmlns:p14="http://schemas.microsoft.com/office/powerpoint/2010/main" val="2820340727"/>
      </p:ext>
    </p:extLst>
  </p:cSld>
  <p:clrMap bg1="lt1" tx1="dk1" bg2="lt2" tx2="dk2" accent1="accent1" accent2="accent2" accent3="accent3" accent4="accent4" accent5="accent5" accent6="accent6" hlink="hlink" folHlink="folHlink"/>
  <p:sldLayoutIdLst>
    <p:sldLayoutId id="2147490336" r:id="rId1"/>
    <p:sldLayoutId id="2147490337" r:id="rId2"/>
    <p:sldLayoutId id="2147490338" r:id="rId3"/>
    <p:sldLayoutId id="2147490339" r:id="rId4"/>
    <p:sldLayoutId id="2147490340" r:id="rId5"/>
    <p:sldLayoutId id="2147490341" r:id="rId6"/>
    <p:sldLayoutId id="2147490342" r:id="rId7"/>
    <p:sldLayoutId id="2147490343" r:id="rId8"/>
  </p:sldLayoutIdLst>
  <p:hf sldNum="0" hdr="0" dt="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92000" y="1944000"/>
            <a:ext cx="6850800" cy="795600"/>
          </a:xfrm>
          <a:prstGeom prst="rect">
            <a:avLst/>
          </a:prstGeom>
        </p:spPr>
        <p:txBody>
          <a:bodyPr vert="horz" lIns="91440" tIns="45720" rIns="91440" bIns="45720" rtlCol="0" anchor="t" anchorCtr="0">
            <a:normAutofit/>
          </a:bodyPr>
          <a:lstStyle/>
          <a:p>
            <a:r>
              <a:rPr lang="sv-SE" dirty="0"/>
              <a:t>Klicka här för att ändra format</a:t>
            </a:r>
          </a:p>
        </p:txBody>
      </p:sp>
      <p:sp>
        <p:nvSpPr>
          <p:cNvPr id="3" name="Platshållare för text 2"/>
          <p:cNvSpPr>
            <a:spLocks noGrp="1"/>
          </p:cNvSpPr>
          <p:nvPr>
            <p:ph type="body" idx="1"/>
          </p:nvPr>
        </p:nvSpPr>
        <p:spPr>
          <a:xfrm>
            <a:off x="792000" y="2808000"/>
            <a:ext cx="6850800" cy="321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781200" y="6152400"/>
            <a:ext cx="11232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7A53FEF1-4067-4EEB-9E77-A2332C9FF3C4}" type="datetime1">
              <a:rPr lang="sv-SE" smtClean="0"/>
              <a:t>2021-04-13</a:t>
            </a:fld>
            <a:endParaRPr lang="sv-SE" dirty="0"/>
          </a:p>
        </p:txBody>
      </p:sp>
      <p:sp>
        <p:nvSpPr>
          <p:cNvPr id="5" name="Platshållare för sidfot 4"/>
          <p:cNvSpPr>
            <a:spLocks noGrp="1"/>
          </p:cNvSpPr>
          <p:nvPr>
            <p:ph type="ftr" sz="quarter" idx="3"/>
          </p:nvPr>
        </p:nvSpPr>
        <p:spPr>
          <a:xfrm>
            <a:off x="1936800" y="6152400"/>
            <a:ext cx="44928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r>
              <a:rPr lang="sv-SE"/>
              <a:t>Ekonomiinformation 14 april 2021</a:t>
            </a:r>
            <a:endParaRPr lang="sv-SE" dirty="0"/>
          </a:p>
        </p:txBody>
      </p:sp>
      <p:sp>
        <p:nvSpPr>
          <p:cNvPr id="6" name="Platshållare för bildnummer 5"/>
          <p:cNvSpPr>
            <a:spLocks noGrp="1"/>
          </p:cNvSpPr>
          <p:nvPr>
            <p:ph type="sldNum" sz="quarter" idx="4"/>
          </p:nvPr>
        </p:nvSpPr>
        <p:spPr>
          <a:xfrm>
            <a:off x="6588000" y="6152400"/>
            <a:ext cx="21336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a:t>
            </a:fld>
            <a:endParaRPr lang="sv-SE" dirty="0"/>
          </a:p>
        </p:txBody>
      </p:sp>
      <p:pic>
        <p:nvPicPr>
          <p:cNvPr id="7" name="Bildobjekt 6" descr="logo-org-svensk_rgb.png"/>
          <p:cNvPicPr>
            <a:picLocks noChangeAspect="1"/>
          </p:cNvPicPr>
          <p:nvPr/>
        </p:nvPicPr>
        <p:blipFill>
          <a:blip r:embed="rId11" cstate="print"/>
          <a:stretch>
            <a:fillRect/>
          </a:stretch>
        </p:blipFill>
        <p:spPr>
          <a:xfrm>
            <a:off x="7642800" y="288000"/>
            <a:ext cx="1139954" cy="950978"/>
          </a:xfrm>
          <a:prstGeom prst="rect">
            <a:avLst/>
          </a:prstGeom>
        </p:spPr>
      </p:pic>
    </p:spTree>
    <p:extLst>
      <p:ext uri="{BB962C8B-B14F-4D97-AF65-F5344CB8AC3E}">
        <p14:creationId xmlns:p14="http://schemas.microsoft.com/office/powerpoint/2010/main" val="2109095258"/>
      </p:ext>
    </p:extLst>
  </p:cSld>
  <p:clrMap bg1="lt1" tx1="dk1" bg2="lt2" tx2="dk2" accent1="accent1" accent2="accent2" accent3="accent3" accent4="accent4" accent5="accent5" accent6="accent6" hlink="hlink" folHlink="folHlink"/>
  <p:sldLayoutIdLst>
    <p:sldLayoutId id="2147490345" r:id="rId1"/>
    <p:sldLayoutId id="2147490346" r:id="rId2"/>
    <p:sldLayoutId id="2147490347" r:id="rId3"/>
    <p:sldLayoutId id="2147490348" r:id="rId4"/>
    <p:sldLayoutId id="2147490349" r:id="rId5"/>
    <p:sldLayoutId id="2147490350" r:id="rId6"/>
    <p:sldLayoutId id="2147490351" r:id="rId7"/>
    <p:sldLayoutId id="2147490352" r:id="rId8"/>
    <p:sldLayoutId id="2147490354" r:id="rId9"/>
  </p:sldLayoutIdLst>
  <p:hf sldNum="0" hdr="0" dt="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4.xml"/><Relationship Id="rId1" Type="http://schemas.openxmlformats.org/officeDocument/2006/relationships/vmlDrawing" Target="../drawings/vmlDrawing2.vml"/><Relationship Id="rId5" Type="http://schemas.openxmlformats.org/officeDocument/2006/relationships/image" Target="../media/image14.e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1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13.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51.xml"/></Relationships>
</file>

<file path=ppt/slides/_rels/slide2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51.xml"/></Relationships>
</file>

<file path=ppt/slides/_rels/slide22.xml.rels><?xml version="1.0" encoding="UTF-8" standalone="yes"?>
<Relationships xmlns="http://schemas.openxmlformats.org/package/2006/relationships"><Relationship Id="rId3" Type="http://schemas.openxmlformats.org/officeDocument/2006/relationships/hyperlink" Target="http://www.su.se/medarbetare/ekonomi/ekonomihandboken/lathundar-och-mallar" TargetMode="External"/><Relationship Id="rId2" Type="http://schemas.openxmlformats.org/officeDocument/2006/relationships/notesSlide" Target="../notesSlides/notesSlide16.xml"/><Relationship Id="rId1" Type="http://schemas.openxmlformats.org/officeDocument/2006/relationships/slideLayout" Target="../slideLayouts/slideLayout145.xml"/></Relationships>
</file>

<file path=ppt/slides/_rels/slide23.xml.rels><?xml version="1.0" encoding="UTF-8" standalone="yes"?>
<Relationships xmlns="http://schemas.openxmlformats.org/package/2006/relationships"><Relationship Id="rId3" Type="http://schemas.openxmlformats.org/officeDocument/2006/relationships/hyperlink" Target="http://www.su.se/medarbetare/ekonomi/ekonomihandboken/lathundar-och-mallar" TargetMode="External"/><Relationship Id="rId2" Type="http://schemas.openxmlformats.org/officeDocument/2006/relationships/notesSlide" Target="../notesSlides/notesSlide17.xml"/><Relationship Id="rId1" Type="http://schemas.openxmlformats.org/officeDocument/2006/relationships/slideLayout" Target="../slideLayouts/slideLayout144.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45.xml"/><Relationship Id="rId4" Type="http://schemas.openxmlformats.org/officeDocument/2006/relationships/hyperlink" Target="http://www.su.se/medarbetare/ekonomi/ekonomihandboken/lathundar-och-mallar"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5.xml"/></Relationships>
</file>

<file path=ppt/slides/_rels/slide36.xml.rels><?xml version="1.0" encoding="UTF-8" standalone="yes"?>
<Relationships xmlns="http://schemas.openxmlformats.org/package/2006/relationships"><Relationship Id="rId3" Type="http://schemas.openxmlformats.org/officeDocument/2006/relationships/hyperlink" Target="mailto:ekonomi@su.se" TargetMode="External"/><Relationship Id="rId2" Type="http://schemas.openxmlformats.org/officeDocument/2006/relationships/hyperlink" Target="mailto:raindansare@su.se" TargetMode="External"/><Relationship Id="rId1" Type="http://schemas.openxmlformats.org/officeDocument/2006/relationships/slideLayout" Target="../slideLayouts/slideLayout105.xml"/></Relationships>
</file>

<file path=ppt/slides/_rels/slide37.xml.rels><?xml version="1.0" encoding="UTF-8" standalone="yes"?>
<Relationships xmlns="http://schemas.openxmlformats.org/package/2006/relationships"><Relationship Id="rId3" Type="http://schemas.openxmlformats.org/officeDocument/2006/relationships/hyperlink" Target="mailto:ekonomi@su.se" TargetMode="External"/><Relationship Id="rId2" Type="http://schemas.openxmlformats.org/officeDocument/2006/relationships/hyperlink" Target="mailto:raindansare@su.se" TargetMode="External"/><Relationship Id="rId1" Type="http://schemas.openxmlformats.org/officeDocument/2006/relationships/slideLayout" Target="../slideLayouts/slideLayout10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hyperlink" Target="https://www.su.se/medarbetare/anst%C3%A4lld/kompetensutveckling/ekonomi" TargetMode="External"/><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8.xml"/></Relationships>
</file>

<file path=ppt/slides/_rels/slide4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5.e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31.xml"/><Relationship Id="rId4" Type="http://schemas.openxmlformats.org/officeDocument/2006/relationships/slideLayout" Target="../slideLayouts/slideLayout119.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2.xml"/><Relationship Id="rId1" Type="http://schemas.openxmlformats.org/officeDocument/2006/relationships/slideLayout" Target="../slideLayouts/slideLayout1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125.xml"/></Relationships>
</file>

<file path=ppt/slides/_rels/slide47.xml.rels><?xml version="1.0" encoding="UTF-8" standalone="yes"?>
<Relationships xmlns="http://schemas.openxmlformats.org/package/2006/relationships"><Relationship Id="rId3" Type="http://schemas.openxmlformats.org/officeDocument/2006/relationships/hyperlink" Target="https://www.su.se/medarbetare/ekonomi/ekonomiprojektet/redovisningsplan#Information%20om%20st%C3%A4dning%20och%20konvertering" TargetMode="External"/><Relationship Id="rId2" Type="http://schemas.openxmlformats.org/officeDocument/2006/relationships/notesSlide" Target="../notesSlides/notesSlide34.xml"/><Relationship Id="rId1" Type="http://schemas.openxmlformats.org/officeDocument/2006/relationships/slideLayout" Target="../slideLayouts/slideLayout119.xml"/><Relationship Id="rId4" Type="http://schemas.openxmlformats.org/officeDocument/2006/relationships/image" Target="../media/image30.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9.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6.xml"/><Relationship Id="rId1" Type="http://schemas.openxmlformats.org/officeDocument/2006/relationships/slideLayout" Target="../slideLayouts/slideLayout1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9.xml"/></Relationships>
</file>

<file path=ppt/slides/_rels/slide52.xml.rels><?xml version="1.0" encoding="UTF-8" standalone="yes"?>
<Relationships xmlns="http://schemas.openxmlformats.org/package/2006/relationships"><Relationship Id="rId3" Type="http://schemas.openxmlformats.org/officeDocument/2006/relationships/hyperlink" Target="http://www.su.se/ekonomiprojektet" TargetMode="External"/><Relationship Id="rId2" Type="http://schemas.openxmlformats.org/officeDocument/2006/relationships/notesSlide" Target="../notesSlides/notesSlide39.xml"/><Relationship Id="rId1" Type="http://schemas.openxmlformats.org/officeDocument/2006/relationships/slideLayout" Target="../slideLayouts/slideLayout119.xml"/></Relationships>
</file>

<file path=ppt/slides/_rels/slide5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9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4">
            <a:extLst>
              <a:ext uri="{FF2B5EF4-FFF2-40B4-BE49-F238E27FC236}">
                <a16:creationId xmlns:a16="http://schemas.microsoft.com/office/drawing/2014/main" id="{5299F0A8-F164-46BA-A5D5-21E2B7FC21CF}"/>
              </a:ext>
            </a:extLst>
          </p:cNvPr>
          <p:cNvSpPr>
            <a:spLocks noGrp="1" noChangeArrowheads="1"/>
          </p:cNvSpPr>
          <p:nvPr>
            <p:ph type="ctrTitle"/>
          </p:nvPr>
        </p:nvSpPr>
        <p:spPr/>
        <p:txBody>
          <a:bodyPr/>
          <a:lstStyle/>
          <a:p>
            <a:pPr algn="ctr"/>
            <a:r>
              <a:rPr lang="sv-SE" altLang="sv-SE" dirty="0">
                <a:latin typeface="Calibri" panose="020F0502020204030204" pitchFamily="34" charset="0"/>
                <a:cs typeface="Calibri" panose="020F0502020204030204" pitchFamily="34" charset="0"/>
              </a:rPr>
              <a:t>Ekonomiinformation</a:t>
            </a:r>
          </a:p>
        </p:txBody>
      </p:sp>
      <p:sp>
        <p:nvSpPr>
          <p:cNvPr id="26627" name="Subtitle 5">
            <a:extLst>
              <a:ext uri="{FF2B5EF4-FFF2-40B4-BE49-F238E27FC236}">
                <a16:creationId xmlns:a16="http://schemas.microsoft.com/office/drawing/2014/main" id="{3FF4A4F0-AB6B-45B7-9962-8D27688A0CB7}"/>
              </a:ext>
            </a:extLst>
          </p:cNvPr>
          <p:cNvSpPr>
            <a:spLocks noGrp="1" noChangeArrowheads="1"/>
          </p:cNvSpPr>
          <p:nvPr>
            <p:ph type="subTitle" idx="1"/>
          </p:nvPr>
        </p:nvSpPr>
        <p:spPr>
          <a:xfrm>
            <a:off x="1006475" y="4149725"/>
            <a:ext cx="6632575" cy="1295400"/>
          </a:xfrm>
        </p:spPr>
        <p:txBody>
          <a:bodyPr/>
          <a:lstStyle/>
          <a:p>
            <a:pPr algn="ctr"/>
            <a:r>
              <a:rPr lang="sv-SE" altLang="sv-SE" dirty="0">
                <a:latin typeface="Calibri" panose="020F0502020204030204" pitchFamily="34" charset="0"/>
                <a:cs typeface="Calibri" panose="020F0502020204030204" pitchFamily="34" charset="0"/>
              </a:rPr>
              <a:t>14 april 2021 kl.09.00-11.30</a:t>
            </a:r>
          </a:p>
          <a:p>
            <a:pPr algn="ctr"/>
            <a:endParaRPr lang="sv-SE" altLang="sv-SE" dirty="0">
              <a:latin typeface="Calibri" panose="020F0502020204030204" pitchFamily="34" charset="0"/>
              <a:cs typeface="Calibri" panose="020F0502020204030204" pitchFamily="34" charset="0"/>
            </a:endParaRPr>
          </a:p>
          <a:p>
            <a:pPr algn="ctr"/>
            <a:r>
              <a:rPr lang="sv-SE" altLang="sv-SE" sz="4800" dirty="0">
                <a:latin typeface="Brush Script MT" panose="03060802040406070304" pitchFamily="66" charset="0"/>
                <a:cs typeface="Calibri" panose="020F0502020204030204" pitchFamily="34" charset="0"/>
              </a:rPr>
              <a:t>Välkommen!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ubrik 1">
            <a:extLst>
              <a:ext uri="{FF2B5EF4-FFF2-40B4-BE49-F238E27FC236}">
                <a16:creationId xmlns:a16="http://schemas.microsoft.com/office/drawing/2014/main" id="{551F0F82-1205-4311-ABAB-DD7E529A9D75}"/>
              </a:ext>
            </a:extLst>
          </p:cNvPr>
          <p:cNvSpPr>
            <a:spLocks noGrp="1" noChangeArrowheads="1"/>
          </p:cNvSpPr>
          <p:nvPr>
            <p:ph type="title"/>
          </p:nvPr>
        </p:nvSpPr>
        <p:spPr>
          <a:xfrm>
            <a:off x="790575" y="404813"/>
            <a:ext cx="6848475" cy="1008062"/>
          </a:xfrm>
        </p:spPr>
        <p:txBody>
          <a:bodyPr/>
          <a:lstStyle/>
          <a:p>
            <a:r>
              <a:rPr lang="sv-SE" altLang="sv-SE" sz="3600" dirty="0">
                <a:latin typeface="Calibri" panose="020F0502020204030204" pitchFamily="34" charset="0"/>
                <a:cs typeface="Calibri" panose="020F0502020204030204" pitchFamily="34" charset="0"/>
              </a:rPr>
              <a:t>Spelregler</a:t>
            </a:r>
          </a:p>
        </p:txBody>
      </p:sp>
      <p:sp>
        <p:nvSpPr>
          <p:cNvPr id="3" name="Platshållare för innehåll 2">
            <a:extLst>
              <a:ext uri="{FF2B5EF4-FFF2-40B4-BE49-F238E27FC236}">
                <a16:creationId xmlns:a16="http://schemas.microsoft.com/office/drawing/2014/main" id="{2E80AF26-8396-4FD1-A19A-26250E9A757F}"/>
              </a:ext>
            </a:extLst>
          </p:cNvPr>
          <p:cNvSpPr>
            <a:spLocks noGrp="1"/>
          </p:cNvSpPr>
          <p:nvPr>
            <p:ph idx="1"/>
          </p:nvPr>
        </p:nvSpPr>
        <p:spPr>
          <a:xfrm>
            <a:off x="790575" y="1340991"/>
            <a:ext cx="7742238" cy="4536281"/>
          </a:xfrm>
        </p:spPr>
        <p:txBody>
          <a:bodyPr/>
          <a:lstStyle/>
          <a:p>
            <a:pPr>
              <a:defRPr/>
            </a:pPr>
            <a:r>
              <a:rPr lang="sv-SE" b="1" dirty="0">
                <a:latin typeface="Calibri" panose="020F0502020204030204" pitchFamily="34" charset="0"/>
                <a:cs typeface="Calibri" panose="020F0502020204030204" pitchFamily="34" charset="0"/>
              </a:rPr>
              <a:t>Vi har ”</a:t>
            </a:r>
            <a:r>
              <a:rPr lang="sv-SE" b="1" dirty="0" err="1">
                <a:latin typeface="Calibri" panose="020F0502020204030204" pitchFamily="34" charset="0"/>
                <a:cs typeface="Calibri" panose="020F0502020204030204" pitchFamily="34" charset="0"/>
              </a:rPr>
              <a:t>muteat</a:t>
            </a:r>
            <a:r>
              <a:rPr lang="sv-SE" b="1" dirty="0">
                <a:latin typeface="Calibri" panose="020F0502020204030204" pitchFamily="34" charset="0"/>
                <a:cs typeface="Calibri" panose="020F0502020204030204" pitchFamily="34" charset="0"/>
              </a:rPr>
              <a:t>” alla </a:t>
            </a:r>
          </a:p>
          <a:p>
            <a:pPr marL="0" indent="0">
              <a:buFontTx/>
              <a:buNone/>
              <a:defRPr/>
            </a:pPr>
            <a:endParaRPr lang="sv-SE" b="1" dirty="0">
              <a:latin typeface="Calibri" panose="020F0502020204030204" pitchFamily="34" charset="0"/>
              <a:cs typeface="Calibri" panose="020F0502020204030204" pitchFamily="34" charset="0"/>
            </a:endParaRPr>
          </a:p>
          <a:p>
            <a:pPr>
              <a:defRPr/>
            </a:pPr>
            <a:r>
              <a:rPr lang="sv-SE" b="1" dirty="0">
                <a:latin typeface="Calibri" panose="020F0502020204030204" pitchFamily="34" charset="0"/>
                <a:cs typeface="Calibri" panose="020F0502020204030204" pitchFamily="34" charset="0"/>
              </a:rPr>
              <a:t>Vi kommer använda chatten för allmänna frågor</a:t>
            </a:r>
          </a:p>
          <a:p>
            <a:pPr>
              <a:defRPr/>
            </a:pPr>
            <a:endParaRPr lang="sv-SE" b="1" dirty="0">
              <a:latin typeface="Calibri" panose="020F0502020204030204" pitchFamily="34" charset="0"/>
              <a:cs typeface="Calibri" panose="020F0502020204030204" pitchFamily="34" charset="0"/>
            </a:endParaRPr>
          </a:p>
          <a:p>
            <a:pPr>
              <a:defRPr/>
            </a:pPr>
            <a:r>
              <a:rPr lang="sv-SE" b="1" dirty="0">
                <a:latin typeface="Calibri" panose="020F0502020204030204" pitchFamily="34" charset="0"/>
                <a:cs typeface="Calibri" panose="020F0502020204030204" pitchFamily="34" charset="0"/>
              </a:rPr>
              <a:t>Presentationen kommer att läggas ut på medarbetarwebben </a:t>
            </a:r>
          </a:p>
          <a:p>
            <a:pPr marL="0" indent="0">
              <a:buNone/>
              <a:defRPr/>
            </a:pPr>
            <a:endParaRPr lang="sv-SE" b="1" dirty="0">
              <a:latin typeface="Calibri" panose="020F0502020204030204" pitchFamily="34" charset="0"/>
              <a:cs typeface="Calibri" panose="020F0502020204030204" pitchFamily="34" charset="0"/>
            </a:endParaRPr>
          </a:p>
          <a:p>
            <a:pPr>
              <a:defRPr/>
            </a:pPr>
            <a:r>
              <a:rPr lang="sv-SE" b="1" dirty="0">
                <a:latin typeface="Calibri" panose="020F0502020204030204" pitchFamily="34" charset="0"/>
                <a:cs typeface="Calibri" panose="020F0502020204030204" pitchFamily="34" charset="0"/>
              </a:rPr>
              <a:t>Använd gärna headset om det går, ger bättre ljudkvalitet</a:t>
            </a:r>
          </a:p>
          <a:p>
            <a:pPr>
              <a:defRPr/>
            </a:pPr>
            <a:endParaRPr lang="sv-SE" sz="2400" dirty="0"/>
          </a:p>
        </p:txBody>
      </p:sp>
      <p:pic>
        <p:nvPicPr>
          <p:cNvPr id="28677" name="Bildobjekt 7">
            <a:extLst>
              <a:ext uri="{FF2B5EF4-FFF2-40B4-BE49-F238E27FC236}">
                <a16:creationId xmlns:a16="http://schemas.microsoft.com/office/drawing/2014/main" id="{D2CF2848-45A7-4BFD-A871-6B8811F6A6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80740"/>
            <a:ext cx="248285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latshållare för sidfot 1"/>
          <p:cNvSpPr>
            <a:spLocks noGrp="1"/>
          </p:cNvSpPr>
          <p:nvPr>
            <p:ph type="ftr" sz="quarter" idx="11"/>
          </p:nvPr>
        </p:nvSpPr>
        <p:spPr>
          <a:xfrm>
            <a:off x="790576" y="6151563"/>
            <a:ext cx="5638800" cy="517525"/>
          </a:xfrm>
        </p:spPr>
        <p:txBody>
          <a:bodyPr/>
          <a:lstStyle/>
          <a:p>
            <a:pPr>
              <a:defRPr/>
            </a:pPr>
            <a:r>
              <a:rPr lang="sv-SE" dirty="0"/>
              <a:t>Ekonomiinformation 14 april 2021</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68313" y="404813"/>
            <a:ext cx="6767512" cy="576262"/>
          </a:xfrm>
        </p:spPr>
        <p:txBody>
          <a:bodyPr/>
          <a:lstStyle/>
          <a:p>
            <a:r>
              <a:rPr lang="sv-SE" altLang="en-US" sz="3200" dirty="0">
                <a:latin typeface="Calibri" panose="020F0502020204030204" pitchFamily="34" charset="0"/>
              </a:rPr>
              <a:t>Agenda 14 april 2021</a:t>
            </a:r>
            <a:endParaRPr lang="en-US" altLang="en-US" sz="3200" b="0" i="1" dirty="0">
              <a:latin typeface="Calibri" panose="020F0502020204030204" pitchFamily="34" charset="0"/>
            </a:endParaRPr>
          </a:p>
        </p:txBody>
      </p:sp>
      <p:sp>
        <p:nvSpPr>
          <p:cNvPr id="3" name="Content Placeholder 2"/>
          <p:cNvSpPr>
            <a:spLocks noGrp="1"/>
          </p:cNvSpPr>
          <p:nvPr>
            <p:ph idx="1"/>
          </p:nvPr>
        </p:nvSpPr>
        <p:spPr>
          <a:xfrm>
            <a:off x="468313" y="908050"/>
            <a:ext cx="8424862" cy="5545138"/>
          </a:xfrm>
        </p:spPr>
        <p:txBody>
          <a:bodyPr>
            <a:normAutofit fontScale="92500" lnSpcReduction="20000"/>
          </a:bodyPr>
          <a:lstStyle/>
          <a:p>
            <a:pPr marL="0" indent="0">
              <a:buFontTx/>
              <a:buNone/>
              <a:defRPr/>
            </a:pPr>
            <a:r>
              <a:rPr lang="sv-SE" dirty="0">
                <a:latin typeface="Calibri" panose="020F0502020204030204" pitchFamily="34" charset="0"/>
              </a:rPr>
              <a:t>09:00 - 09:05 	Inledning</a:t>
            </a:r>
          </a:p>
          <a:p>
            <a:pPr marL="0" indent="0">
              <a:buNone/>
              <a:defRPr/>
            </a:pPr>
            <a:r>
              <a:rPr lang="sv-SE" dirty="0">
                <a:latin typeface="Calibri" panose="020F0502020204030204" pitchFamily="34" charset="0"/>
              </a:rPr>
              <a:t>09:05 - 09:15	</a:t>
            </a:r>
            <a:r>
              <a:rPr lang="sv-SE" altLang="sv-SE" dirty="0">
                <a:latin typeface="Calibri" panose="020F0502020204030204" pitchFamily="34" charset="0"/>
              </a:rPr>
              <a:t>Ekonomiskt utfall tertial 3 2020</a:t>
            </a:r>
          </a:p>
          <a:p>
            <a:pPr marL="0" indent="0">
              <a:buNone/>
              <a:defRPr/>
            </a:pPr>
            <a:r>
              <a:rPr lang="sv-SE" dirty="0">
                <a:latin typeface="Calibri" panose="020F0502020204030204" pitchFamily="34" charset="0"/>
              </a:rPr>
              <a:t>09:15 - 09:50	Ekonomisk uppföljning 2021</a:t>
            </a:r>
          </a:p>
          <a:p>
            <a:pPr marL="0" indent="0">
              <a:buFontTx/>
              <a:buNone/>
              <a:defRPr/>
            </a:pPr>
            <a:r>
              <a:rPr lang="sv-SE" dirty="0">
                <a:latin typeface="Calibri" panose="020F0502020204030204" pitchFamily="34" charset="0"/>
              </a:rPr>
              <a:t>		Inför Tertial 1 2021</a:t>
            </a:r>
          </a:p>
          <a:p>
            <a:pPr marL="0" indent="0">
              <a:buFontTx/>
              <a:buNone/>
              <a:defRPr/>
            </a:pPr>
            <a:r>
              <a:rPr lang="sv-SE" dirty="0">
                <a:latin typeface="Calibri" panose="020F0502020204030204" pitchFamily="34" charset="0"/>
              </a:rPr>
              <a:t>09:50 - 10:00	Kaffepaus</a:t>
            </a:r>
          </a:p>
          <a:p>
            <a:pPr marL="0" indent="0">
              <a:buFontTx/>
              <a:buNone/>
              <a:defRPr/>
            </a:pPr>
            <a:r>
              <a:rPr lang="sv-SE" dirty="0">
                <a:latin typeface="Calibri" panose="020F0502020204030204" pitchFamily="34" charset="0"/>
              </a:rPr>
              <a:t>10:00 - 10:30	Fort. inför tertial 1 2021</a:t>
            </a:r>
          </a:p>
          <a:p>
            <a:pPr marL="0" indent="0">
              <a:buFontTx/>
              <a:buNone/>
              <a:defRPr/>
            </a:pPr>
            <a:r>
              <a:rPr lang="sv-SE" dirty="0">
                <a:latin typeface="Calibri" panose="020F0502020204030204" pitchFamily="34" charset="0"/>
              </a:rPr>
              <a:t>10:30 - 10:50	Övrig information</a:t>
            </a:r>
          </a:p>
          <a:p>
            <a:pPr lvl="4">
              <a:buFont typeface="Arial" panose="020B0604020202020204" pitchFamily="34" charset="0"/>
              <a:buChar char="•"/>
              <a:defRPr/>
            </a:pPr>
            <a:r>
              <a:rPr lang="sv-SE" dirty="0">
                <a:latin typeface="Calibri" panose="020F0502020204030204" pitchFamily="34" charset="0"/>
              </a:rPr>
              <a:t>Debitering av lokalkostnader 2021</a:t>
            </a:r>
          </a:p>
          <a:p>
            <a:pPr lvl="4">
              <a:buFont typeface="Arial" panose="020B0604020202020204" pitchFamily="34" charset="0"/>
              <a:buChar char="•"/>
              <a:defRPr/>
            </a:pPr>
            <a:r>
              <a:rPr lang="sv-SE" dirty="0">
                <a:latin typeface="Calibri" panose="020F0502020204030204" pitchFamily="34" charset="0"/>
              </a:rPr>
              <a:t>Kontoplan 2021 </a:t>
            </a:r>
          </a:p>
          <a:p>
            <a:pPr lvl="4">
              <a:buFont typeface="Arial" panose="020B0604020202020204" pitchFamily="34" charset="0"/>
              <a:buChar char="•"/>
              <a:defRPr/>
            </a:pPr>
            <a:r>
              <a:rPr lang="sv-SE" dirty="0">
                <a:latin typeface="Calibri" panose="020F0502020204030204" pitchFamily="34" charset="0"/>
              </a:rPr>
              <a:t>Nyheter 2021 – ny avskrivningstid på inventarier </a:t>
            </a:r>
          </a:p>
          <a:p>
            <a:pPr lvl="4">
              <a:buFont typeface="Arial" panose="020B0604020202020204" pitchFamily="34" charset="0"/>
              <a:buChar char="•"/>
              <a:defRPr/>
            </a:pPr>
            <a:r>
              <a:rPr lang="sv-SE" dirty="0">
                <a:latin typeface="Calibri" panose="020F0502020204030204" pitchFamily="34" charset="0"/>
              </a:rPr>
              <a:t>Kvalitetssäkra balansposter i redovisningen </a:t>
            </a:r>
          </a:p>
          <a:p>
            <a:pPr marL="0" indent="0">
              <a:buFontTx/>
              <a:buNone/>
              <a:defRPr/>
            </a:pPr>
            <a:r>
              <a:rPr lang="sv-SE" dirty="0">
                <a:latin typeface="Calibri" panose="020F0502020204030204" pitchFamily="34" charset="0"/>
              </a:rPr>
              <a:t>10:50 - 11:00	Fruktpaus </a:t>
            </a:r>
          </a:p>
          <a:p>
            <a:pPr marL="0" indent="0">
              <a:buNone/>
              <a:defRPr/>
            </a:pPr>
            <a:r>
              <a:rPr lang="sv-SE" dirty="0">
                <a:latin typeface="Calibri" panose="020F0502020204030204" pitchFamily="34" charset="0"/>
              </a:rPr>
              <a:t>11:00 - 11:25 	Ekonomiprojektet – status</a:t>
            </a:r>
          </a:p>
          <a:p>
            <a:pPr marL="0" indent="0">
              <a:buNone/>
              <a:defRPr/>
            </a:pPr>
            <a:r>
              <a:rPr lang="sv-SE" dirty="0">
                <a:latin typeface="Calibri" panose="020F0502020204030204" pitchFamily="34" charset="0"/>
              </a:rPr>
              <a:t>11:25 -11:30	Avslut</a:t>
            </a:r>
          </a:p>
          <a:p>
            <a:pPr marL="0" indent="0">
              <a:buFontTx/>
              <a:buNone/>
              <a:defRPr/>
            </a:pPr>
            <a:endParaRPr lang="sv-SE" sz="1900" dirty="0">
              <a:latin typeface="Calibri" panose="020F0502020204030204" pitchFamily="34" charset="0"/>
            </a:endParaRPr>
          </a:p>
        </p:txBody>
      </p:sp>
      <p:sp>
        <p:nvSpPr>
          <p:cNvPr id="14340" name="Platshållare för sidfot 2"/>
          <p:cNvSpPr txBox="1">
            <a:spLocks/>
          </p:cNvSpPr>
          <p:nvPr/>
        </p:nvSpPr>
        <p:spPr bwMode="auto">
          <a:xfrm>
            <a:off x="395288" y="6453188"/>
            <a:ext cx="44926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a:lnSpc>
                <a:spcPct val="100000"/>
              </a:lnSpc>
              <a:spcBef>
                <a:spcPct val="0"/>
              </a:spcBef>
              <a:buFontTx/>
              <a:buNone/>
            </a:pPr>
            <a:r>
              <a:rPr lang="sv-SE" altLang="sv-SE" sz="1200" dirty="0">
                <a:solidFill>
                  <a:schemeClr val="tx1"/>
                </a:solidFill>
                <a:latin typeface="Calibri" panose="020F0502020204030204" pitchFamily="34" charset="0"/>
                <a:cs typeface="Calibri" panose="020F0502020204030204" pitchFamily="34" charset="0"/>
              </a:rPr>
              <a:t>Ekonomiinformation 14 april 2021</a:t>
            </a:r>
          </a:p>
        </p:txBody>
      </p:sp>
      <p:pic>
        <p:nvPicPr>
          <p:cNvPr id="14341" name="Bildobjekt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7" y="2670224"/>
            <a:ext cx="5762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Bildobjekt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5085184"/>
            <a:ext cx="64832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latshållare för bildnummer 3">
            <a:extLst>
              <a:ext uri="{FF2B5EF4-FFF2-40B4-BE49-F238E27FC236}">
                <a16:creationId xmlns:a16="http://schemas.microsoft.com/office/drawing/2014/main" id="{C0891214-23E6-4C2C-9816-728D4A35D0EA}"/>
              </a:ext>
            </a:extLst>
          </p:cNvPr>
          <p:cNvSpPr txBox="1">
            <a:spLocks/>
          </p:cNvSpPr>
          <p:nvPr/>
        </p:nvSpPr>
        <p:spPr bwMode="auto">
          <a:xfrm>
            <a:off x="6738938" y="6454800"/>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sv-SE"/>
            </a:defPPr>
            <a:lvl1pPr marL="0" algn="r" defTabSz="914400" rtl="0" eaLnBrk="1" latinLnBrk="0" hangingPunct="1">
              <a:defRPr sz="1200" kern="1200">
                <a:solidFill>
                  <a:schemeClr val="tx1"/>
                </a:solidFill>
                <a:latin typeface="Verdana" panose="020B060403050404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AE576970-8CC4-4BE7-9181-0A7A09EA3912}" type="slidenum">
              <a:rPr lang="sv-SE" altLang="sv-SE" sz="1100" smtClean="0">
                <a:latin typeface="Calibri" panose="020F0502020204030204" pitchFamily="34" charset="0"/>
                <a:cs typeface="Calibri" panose="020F0502020204030204" pitchFamily="34" charset="0"/>
              </a:rPr>
              <a:pPr>
                <a:defRPr/>
              </a:pPr>
              <a:t>3</a:t>
            </a:fld>
            <a:endParaRPr lang="sv-SE" altLang="sv-SE" sz="1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0239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ubrik 1">
            <a:extLst>
              <a:ext uri="{FF2B5EF4-FFF2-40B4-BE49-F238E27FC236}">
                <a16:creationId xmlns:a16="http://schemas.microsoft.com/office/drawing/2014/main" id="{3C262354-FA0B-42D8-A6B9-99FE9CB6B382}"/>
              </a:ext>
            </a:extLst>
          </p:cNvPr>
          <p:cNvSpPr>
            <a:spLocks noGrp="1" noChangeArrowheads="1"/>
          </p:cNvSpPr>
          <p:nvPr>
            <p:ph type="ctrTitle"/>
          </p:nvPr>
        </p:nvSpPr>
        <p:spPr>
          <a:xfrm>
            <a:off x="684213" y="2276475"/>
            <a:ext cx="6954837" cy="2376488"/>
          </a:xfrm>
        </p:spPr>
        <p:txBody>
          <a:bodyPr/>
          <a:lstStyle/>
          <a:p>
            <a:r>
              <a:rPr lang="sv-SE" altLang="sv-SE" sz="2800" b="1" dirty="0">
                <a:latin typeface="Calibri" panose="020F0502020204030204" pitchFamily="34" charset="0"/>
                <a:cs typeface="Calibri" panose="020F0502020204030204" pitchFamily="34" charset="0"/>
              </a:rPr>
              <a:t>Utfall Tertial 3 2020</a:t>
            </a:r>
            <a:endParaRPr lang="sv-SE" altLang="sv-SE" sz="2200"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ubrik 1">
            <a:extLst>
              <a:ext uri="{FF2B5EF4-FFF2-40B4-BE49-F238E27FC236}">
                <a16:creationId xmlns:a16="http://schemas.microsoft.com/office/drawing/2014/main" id="{68C5F1C9-2F5D-4D32-A5C9-C1DE88A88557}"/>
              </a:ext>
            </a:extLst>
          </p:cNvPr>
          <p:cNvSpPr>
            <a:spLocks noGrp="1" noChangeArrowheads="1"/>
          </p:cNvSpPr>
          <p:nvPr>
            <p:ph type="title"/>
          </p:nvPr>
        </p:nvSpPr>
        <p:spPr>
          <a:xfrm>
            <a:off x="467544" y="386556"/>
            <a:ext cx="7350894" cy="795337"/>
          </a:xfrm>
          <a:extLst/>
        </p:spPr>
        <p:txBody>
          <a:bodyPr/>
          <a:lstStyle/>
          <a:p>
            <a:pPr eaLnBrk="1" hangingPunct="1">
              <a:defRPr/>
            </a:pPr>
            <a:r>
              <a:rPr lang="sv-SE" dirty="0">
                <a:latin typeface="Calibri" panose="020F0502020204030204" pitchFamily="34" charset="0"/>
                <a:cs typeface="Calibri" panose="020F0502020204030204" pitchFamily="34" charset="0"/>
              </a:rPr>
              <a:t>Ekonomiskt utfall SU T3 2020</a:t>
            </a:r>
            <a:endParaRPr lang="sv-SE" altLang="sv-SE" sz="2000" dirty="0">
              <a:solidFill>
                <a:schemeClr val="tx1"/>
              </a:solidFill>
              <a:highlight>
                <a:srgbClr val="FFFF00"/>
              </a:highlight>
              <a:latin typeface="Calibri" panose="020F0502020204030204" pitchFamily="34" charset="0"/>
              <a:cs typeface="Calibri" panose="020F0502020204030204" pitchFamily="34" charset="0"/>
            </a:endParaRPr>
          </a:p>
        </p:txBody>
      </p:sp>
      <p:sp>
        <p:nvSpPr>
          <p:cNvPr id="38915" name="Platshållare för sidfot 4">
            <a:extLst>
              <a:ext uri="{FF2B5EF4-FFF2-40B4-BE49-F238E27FC236}">
                <a16:creationId xmlns:a16="http://schemas.microsoft.com/office/drawing/2014/main" id="{587FA88B-A111-42CC-97E6-E286F9CD0902}"/>
              </a:ext>
            </a:extLst>
          </p:cNvPr>
          <p:cNvSpPr>
            <a:spLocks noGrp="1"/>
          </p:cNvSpPr>
          <p:nvPr>
            <p:ph type="ftr" sz="quarter" idx="11"/>
          </p:nvPr>
        </p:nvSpPr>
        <p:spPr>
          <a:xfrm>
            <a:off x="396876" y="6381750"/>
            <a:ext cx="60325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a:lnSpc>
                <a:spcPct val="100000"/>
              </a:lnSpc>
              <a:spcBef>
                <a:spcPct val="0"/>
              </a:spcBef>
              <a:buFontTx/>
              <a:buNone/>
            </a:pPr>
            <a:r>
              <a:rPr lang="sv-SE" altLang="sv-SE" sz="1200" dirty="0">
                <a:solidFill>
                  <a:srgbClr val="000000"/>
                </a:solidFill>
                <a:ea typeface="Verdana" panose="020B0604030504040204" pitchFamily="34" charset="0"/>
                <a:cs typeface="Arial" panose="020B0604020202020204" pitchFamily="34" charset="0"/>
              </a:rPr>
              <a:t>Ekonomiinformation 14 april 2021</a:t>
            </a:r>
          </a:p>
        </p:txBody>
      </p:sp>
      <p:sp>
        <p:nvSpPr>
          <p:cNvPr id="2" name="Rektangel 1">
            <a:extLst>
              <a:ext uri="{FF2B5EF4-FFF2-40B4-BE49-F238E27FC236}">
                <a16:creationId xmlns:a16="http://schemas.microsoft.com/office/drawing/2014/main" id="{A6DD3AA0-ADC3-4D4F-B598-19AADF7E8D5A}"/>
              </a:ext>
            </a:extLst>
          </p:cNvPr>
          <p:cNvSpPr/>
          <p:nvPr/>
        </p:nvSpPr>
        <p:spPr>
          <a:xfrm>
            <a:off x="7183438" y="5876925"/>
            <a:ext cx="1912937" cy="338138"/>
          </a:xfrm>
          <a:prstGeom prst="rect">
            <a:avLst/>
          </a:prstGeom>
          <a:noFill/>
        </p:spPr>
        <p:txBody>
          <a:bodyPr>
            <a:spAutoFit/>
          </a:bodyPr>
          <a:lstStyle/>
          <a:p>
            <a:pPr algn="ctr" eaLnBrk="1" hangingPunct="1">
              <a:defRPr/>
            </a:pPr>
            <a:r>
              <a:rPr lang="sv-SE" sz="1600" dirty="0">
                <a:ln w="0"/>
                <a:effectLst>
                  <a:outerShdw blurRad="38100" dist="19050" dir="2700000" algn="tl" rotWithShape="0">
                    <a:schemeClr val="dk1">
                      <a:alpha val="40000"/>
                    </a:schemeClr>
                  </a:outerShdw>
                </a:effectLst>
              </a:rPr>
              <a:t> </a:t>
            </a:r>
          </a:p>
        </p:txBody>
      </p:sp>
      <p:graphicFrame>
        <p:nvGraphicFramePr>
          <p:cNvPr id="38917" name="Objekt 4">
            <a:extLst>
              <a:ext uri="{FF2B5EF4-FFF2-40B4-BE49-F238E27FC236}">
                <a16:creationId xmlns:a16="http://schemas.microsoft.com/office/drawing/2014/main" id="{D2CF46D0-8F2D-4E9C-816A-054FE5C84652}"/>
              </a:ext>
            </a:extLst>
          </p:cNvPr>
          <p:cNvGraphicFramePr>
            <a:graphicFrameLocks noChangeAspect="1"/>
          </p:cNvGraphicFramePr>
          <p:nvPr>
            <p:extLst>
              <p:ext uri="{D42A27DB-BD31-4B8C-83A1-F6EECF244321}">
                <p14:modId xmlns:p14="http://schemas.microsoft.com/office/powerpoint/2010/main" val="2476959563"/>
              </p:ext>
            </p:extLst>
          </p:nvPr>
        </p:nvGraphicFramePr>
        <p:xfrm>
          <a:off x="469900" y="906463"/>
          <a:ext cx="7439025" cy="5222875"/>
        </p:xfrm>
        <a:graphic>
          <a:graphicData uri="http://schemas.openxmlformats.org/presentationml/2006/ole">
            <mc:AlternateContent xmlns:mc="http://schemas.openxmlformats.org/markup-compatibility/2006">
              <mc:Choice xmlns:v="urn:schemas-microsoft-com:vml" Requires="v">
                <p:oleObj spid="_x0000_s39019" name="Document" r:id="rId4" imgW="5309418" imgH="5512608" progId="Word.Document.12">
                  <p:embed/>
                </p:oleObj>
              </mc:Choice>
              <mc:Fallback>
                <p:oleObj name="Document" r:id="rId4" imgW="5309418" imgH="5512608" progId="Word.Document.12">
                  <p:embed/>
                  <p:pic>
                    <p:nvPicPr>
                      <p:cNvPr id="0" name="Objekt 4"/>
                      <p:cNvPicPr>
                        <a:picLocks noChangeAspect="1" noChangeArrowheads="1"/>
                      </p:cNvPicPr>
                      <p:nvPr/>
                    </p:nvPicPr>
                    <p:blipFill>
                      <a:blip r:embed="rId5"/>
                      <a:srcRect/>
                      <a:stretch>
                        <a:fillRect/>
                      </a:stretch>
                    </p:blipFill>
                    <p:spPr bwMode="auto">
                      <a:xfrm>
                        <a:off x="469900" y="906463"/>
                        <a:ext cx="7439025" cy="5222875"/>
                      </a:xfrm>
                      <a:prstGeom prst="rect">
                        <a:avLst/>
                      </a:prstGeom>
                      <a:noFill/>
                      <a:ln>
                        <a:noFill/>
                      </a:ln>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29562" y="908720"/>
            <a:ext cx="6462718" cy="936104"/>
          </a:xfrm>
        </p:spPr>
        <p:txBody>
          <a:bodyPr>
            <a:noAutofit/>
          </a:bodyPr>
          <a:lstStyle/>
          <a:p>
            <a:r>
              <a:rPr lang="sv-SE" sz="3200" dirty="0">
                <a:latin typeface="+mn-lt"/>
              </a:rPr>
              <a:t>Intäkter ökar med 141 mnkr (2,7%) jämfört med 2019</a:t>
            </a:r>
            <a:endParaRPr lang="sv-SE" sz="3200" dirty="0">
              <a:solidFill>
                <a:srgbClr val="FF0000"/>
              </a:solidFill>
              <a:latin typeface="+mn-lt"/>
            </a:endParaRPr>
          </a:p>
        </p:txBody>
      </p:sp>
      <p:sp>
        <p:nvSpPr>
          <p:cNvPr id="7" name="Platshållare för innehåll 8">
            <a:extLst>
              <a:ext uri="{FF2B5EF4-FFF2-40B4-BE49-F238E27FC236}">
                <a16:creationId xmlns:a16="http://schemas.microsoft.com/office/drawing/2014/main" id="{41BE6D43-C1F7-49E3-8278-EA6C18F8CD9A}"/>
              </a:ext>
            </a:extLst>
          </p:cNvPr>
          <p:cNvSpPr txBox="1">
            <a:spLocks/>
          </p:cNvSpPr>
          <p:nvPr/>
        </p:nvSpPr>
        <p:spPr>
          <a:xfrm>
            <a:off x="5166066" y="2283396"/>
            <a:ext cx="3798422" cy="3665883"/>
          </a:xfrm>
          <a:prstGeom prst="rect">
            <a:avLst/>
          </a:prstGeom>
        </p:spPr>
        <p:txBody>
          <a:bodyPr>
            <a:normAutofit fontScale="32500" lnSpcReduction="20000"/>
          </a:bodyPr>
          <a:lst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base" latinLnBrk="0" hangingPunct="1">
              <a:lnSpc>
                <a:spcPts val="1125"/>
              </a:lnSpc>
              <a:spcBef>
                <a:spcPts val="0"/>
              </a:spcBef>
              <a:spcAft>
                <a:spcPct val="0"/>
              </a:spcAft>
              <a:buClrTx/>
              <a:buSzPct val="93000"/>
              <a:buFont typeface="Arial" panose="020B0604020202020204" pitchFamily="34" charset="0"/>
              <a:buChar char="•"/>
              <a:tabLst/>
              <a:defRPr/>
            </a:pPr>
            <a:r>
              <a:rPr kumimoji="0" lang="sv-SE" sz="3600" b="1" i="0" u="none" strike="noStrike" kern="1200" cap="none" spc="0" normalizeH="0" baseline="0" noProof="0" dirty="0">
                <a:ln>
                  <a:noFill/>
                </a:ln>
                <a:solidFill>
                  <a:srgbClr val="002F5F"/>
                </a:solidFill>
                <a:effectLst/>
                <a:uLnTx/>
                <a:uFillTx/>
                <a:latin typeface="+mn-lt"/>
                <a:ea typeface="Verdana" pitchFamily="34" charset="0"/>
              </a:rPr>
              <a:t>Anslagsintäkterna har ökat med 194 mnkr (5,7 %) </a:t>
            </a:r>
            <a:r>
              <a:rPr kumimoji="0" lang="sv-SE" sz="900" b="1" i="0" u="none" strike="noStrike" kern="1200" cap="none" spc="0" normalizeH="0" baseline="0" noProof="0" dirty="0">
                <a:ln>
                  <a:noFill/>
                </a:ln>
                <a:solidFill>
                  <a:srgbClr val="002F5F"/>
                </a:solidFill>
                <a:effectLst/>
                <a:uLnTx/>
                <a:uFillTx/>
                <a:latin typeface="+mn-lt"/>
                <a:ea typeface="Verdana" pitchFamily="34" charset="0"/>
              </a:rPr>
              <a:t/>
            </a:r>
            <a:br>
              <a:rPr kumimoji="0" lang="sv-SE" sz="900" b="1" i="0" u="none" strike="noStrike" kern="1200" cap="none" spc="0" normalizeH="0" baseline="0" noProof="0" dirty="0">
                <a:ln>
                  <a:noFill/>
                </a:ln>
                <a:solidFill>
                  <a:srgbClr val="002F5F"/>
                </a:solidFill>
                <a:effectLst/>
                <a:uLnTx/>
                <a:uFillTx/>
                <a:latin typeface="+mn-lt"/>
                <a:ea typeface="Verdana" pitchFamily="34" charset="0"/>
              </a:rPr>
            </a:br>
            <a:r>
              <a:rPr kumimoji="0" lang="sv-SE" sz="3400" b="0" i="0" u="none" strike="noStrike" kern="1200" cap="none" spc="0" normalizeH="0" baseline="0" noProof="0" dirty="0">
                <a:ln>
                  <a:noFill/>
                </a:ln>
                <a:solidFill>
                  <a:srgbClr val="002F5F"/>
                </a:solidFill>
                <a:effectLst/>
                <a:uLnTx/>
                <a:uFillTx/>
                <a:latin typeface="+mn-lt"/>
                <a:ea typeface="Verdana" pitchFamily="34" charset="0"/>
              </a:rPr>
              <a:t>Ökningen av anslagen hänförs till ett ökat antal utbildningsplatser, utökat forskningsanslag, pris- och löneomräkning samt överprestation inom utbildningen. </a:t>
            </a:r>
          </a:p>
          <a:p>
            <a:pPr marL="342900" marR="0" lvl="0" indent="-342900" algn="l" defTabSz="914400" rtl="0" eaLnBrk="1" fontAlgn="base" latinLnBrk="0" hangingPunct="1">
              <a:lnSpc>
                <a:spcPts val="1125"/>
              </a:lnSpc>
              <a:spcBef>
                <a:spcPts val="0"/>
              </a:spcBef>
              <a:spcAft>
                <a:spcPct val="0"/>
              </a:spcAft>
              <a:buClrTx/>
              <a:buSzPct val="93000"/>
              <a:buFont typeface="Arial" panose="020B0604020202020204" pitchFamily="34" charset="0"/>
              <a:buChar char="•"/>
              <a:tabLst/>
              <a:defRPr/>
            </a:pPr>
            <a:endParaRPr kumimoji="0" lang="sv-SE" sz="3400" b="0" i="0" u="none" strike="noStrike" kern="1200" cap="none" spc="0" normalizeH="0" baseline="0" noProof="0" dirty="0">
              <a:ln>
                <a:noFill/>
              </a:ln>
              <a:solidFill>
                <a:srgbClr val="002F5F"/>
              </a:solidFill>
              <a:effectLst/>
              <a:uLnTx/>
              <a:uFillTx/>
              <a:latin typeface="+mn-lt"/>
              <a:ea typeface="Verdana" pitchFamily="34" charset="0"/>
            </a:endParaRPr>
          </a:p>
          <a:p>
            <a:pPr marL="342900" marR="0" lvl="0" indent="-342900" algn="l" defTabSz="914400" rtl="0" eaLnBrk="0" fontAlgn="base" latinLnBrk="0" hangingPunct="0">
              <a:lnSpc>
                <a:spcPts val="1125"/>
              </a:lnSpc>
              <a:spcBef>
                <a:spcPct val="20000"/>
              </a:spcBef>
              <a:spcAft>
                <a:spcPct val="0"/>
              </a:spcAft>
              <a:buClrTx/>
              <a:buSzPct val="93000"/>
              <a:buFont typeface="Arial" panose="020B0604020202020204" pitchFamily="34" charset="0"/>
              <a:buChar char="•"/>
              <a:tabLst/>
              <a:defRPr/>
            </a:pPr>
            <a:r>
              <a:rPr kumimoji="0" lang="sv-SE" sz="3700" b="1" i="0" u="none" strike="noStrike" kern="1200" cap="none" spc="0" normalizeH="0" baseline="0" noProof="0" dirty="0">
                <a:ln>
                  <a:noFill/>
                </a:ln>
                <a:solidFill>
                  <a:srgbClr val="002F5F"/>
                </a:solidFill>
                <a:effectLst/>
                <a:uLnTx/>
                <a:uFillTx/>
                <a:latin typeface="+mn-lt"/>
                <a:ea typeface="Verdana" pitchFamily="34" charset="0"/>
              </a:rPr>
              <a:t>Avgiftsintäkterna</a:t>
            </a:r>
            <a:r>
              <a:rPr kumimoji="0" lang="sv-SE" sz="3700" b="1" i="0" u="none" strike="noStrike" kern="1200" cap="none" spc="0" normalizeH="0" baseline="0" noProof="0" dirty="0">
                <a:ln>
                  <a:noFill/>
                </a:ln>
                <a:solidFill>
                  <a:srgbClr val="002F5F"/>
                </a:solidFill>
                <a:effectLst/>
                <a:uLnTx/>
                <a:uFillTx/>
                <a:ea typeface="Verdana" pitchFamily="34" charset="0"/>
              </a:rPr>
              <a:t> </a:t>
            </a:r>
            <a:r>
              <a:rPr kumimoji="0" lang="sv-SE" sz="3700" b="1" i="0" u="none" strike="noStrike" kern="1200" cap="none" spc="0" normalizeH="0" baseline="0" noProof="0" dirty="0">
                <a:ln>
                  <a:noFill/>
                </a:ln>
                <a:solidFill>
                  <a:srgbClr val="002F5F"/>
                </a:solidFill>
                <a:effectLst/>
                <a:uLnTx/>
                <a:uFillTx/>
                <a:latin typeface="+mn-lt"/>
                <a:ea typeface="Verdana" pitchFamily="34" charset="0"/>
              </a:rPr>
              <a:t>har minskat med </a:t>
            </a:r>
            <a:r>
              <a:rPr kumimoji="0" lang="sv-SE" sz="3600" b="1" i="0" u="none" strike="noStrike" kern="1200" cap="none" spc="0" normalizeH="0" baseline="0" noProof="0" dirty="0">
                <a:ln>
                  <a:noFill/>
                </a:ln>
                <a:solidFill>
                  <a:srgbClr val="002F5F"/>
                </a:solidFill>
                <a:effectLst/>
                <a:uLnTx/>
                <a:uFillTx/>
                <a:latin typeface="+mn-lt"/>
                <a:ea typeface="Verdana" pitchFamily="34" charset="0"/>
              </a:rPr>
              <a:t>50 </a:t>
            </a:r>
            <a:r>
              <a:rPr kumimoji="0" lang="sv-SE" sz="3600" b="1" i="0" u="none" strike="noStrike" kern="1200" cap="none" spc="0" normalizeH="0" baseline="0" noProof="0" dirty="0">
                <a:ln>
                  <a:noFill/>
                </a:ln>
                <a:solidFill>
                  <a:srgbClr val="9BB2CE">
                    <a:lumMod val="50000"/>
                  </a:srgbClr>
                </a:solidFill>
                <a:effectLst/>
                <a:uLnTx/>
                <a:uFillTx/>
                <a:latin typeface="+mn-lt"/>
                <a:ea typeface="Verdana" pitchFamily="34" charset="0"/>
              </a:rPr>
              <a:t>mnkr (-11,5 %)     </a:t>
            </a:r>
            <a:r>
              <a:rPr kumimoji="0" lang="sv-SE" sz="1050" b="1" i="0" u="none" strike="noStrike" kern="1200" cap="none" spc="0" normalizeH="0" baseline="0" noProof="0" dirty="0">
                <a:ln>
                  <a:noFill/>
                </a:ln>
                <a:solidFill>
                  <a:srgbClr val="000000"/>
                </a:solidFill>
                <a:effectLst/>
                <a:uLnTx/>
                <a:uFillTx/>
                <a:latin typeface="+mn-lt"/>
                <a:ea typeface="Verdana" pitchFamily="34" charset="0"/>
              </a:rPr>
              <a:t/>
            </a:r>
            <a:br>
              <a:rPr kumimoji="0" lang="sv-SE" sz="1050" b="1" i="0" u="none" strike="noStrike" kern="1200" cap="none" spc="0" normalizeH="0" baseline="0" noProof="0" dirty="0">
                <a:ln>
                  <a:noFill/>
                </a:ln>
                <a:solidFill>
                  <a:srgbClr val="000000"/>
                </a:solidFill>
                <a:effectLst/>
                <a:uLnTx/>
                <a:uFillTx/>
                <a:latin typeface="+mn-lt"/>
                <a:ea typeface="Verdana" pitchFamily="34" charset="0"/>
              </a:rPr>
            </a:br>
            <a:r>
              <a:rPr kumimoji="0" lang="sv-SE" sz="3400" b="0" i="0" u="none" strike="noStrike" kern="1200" cap="none" spc="0" normalizeH="0" baseline="0" noProof="0" dirty="0">
                <a:ln>
                  <a:noFill/>
                </a:ln>
                <a:solidFill>
                  <a:srgbClr val="002F5F"/>
                </a:solidFill>
                <a:effectLst/>
                <a:uLnTx/>
                <a:uFillTx/>
                <a:latin typeface="+mn-lt"/>
                <a:ea typeface="Verdana" pitchFamily="34" charset="0"/>
              </a:rPr>
              <a:t>Avgiftsintäkterna minskar med 79 mnkr inom uppdragsutbildning, rådgivning, konferensavgifter/seminarier och högskoleprov som en konsekvens av pandemin, däremot ökar med 35,3 mnkr inom uppdragsforskning, konsulttjänster och studieavgifter. </a:t>
            </a:r>
          </a:p>
          <a:p>
            <a:pPr marL="0" marR="0" lvl="0" indent="0" algn="l" defTabSz="914400" rtl="0" eaLnBrk="0" fontAlgn="base" latinLnBrk="0" hangingPunct="0">
              <a:lnSpc>
                <a:spcPts val="1125"/>
              </a:lnSpc>
              <a:spcBef>
                <a:spcPct val="20000"/>
              </a:spcBef>
              <a:spcAft>
                <a:spcPct val="0"/>
              </a:spcAft>
              <a:buClrTx/>
              <a:buSzPct val="93000"/>
              <a:buFont typeface="Verdana" pitchFamily="34" charset="0"/>
              <a:buNone/>
              <a:tabLst/>
              <a:defRPr/>
            </a:pPr>
            <a:endParaRPr kumimoji="0" lang="sv-SE" sz="675" b="1" i="0" u="none" strike="noStrike" kern="1200" cap="none" spc="0" normalizeH="0" baseline="0" noProof="0" dirty="0">
              <a:ln>
                <a:noFill/>
              </a:ln>
              <a:solidFill>
                <a:srgbClr val="002F5F"/>
              </a:solidFill>
              <a:effectLst/>
              <a:uLnTx/>
              <a:uFillTx/>
              <a:latin typeface="Verdana" pitchFamily="34" charset="0"/>
              <a:ea typeface="Verdana" pitchFamily="34" charset="0"/>
            </a:endParaRPr>
          </a:p>
          <a:p>
            <a:pPr marL="342900" marR="0" lvl="0" indent="-342900" algn="l" defTabSz="914400" rtl="0" eaLnBrk="1" fontAlgn="base" latinLnBrk="0" hangingPunct="1">
              <a:lnSpc>
                <a:spcPts val="1125"/>
              </a:lnSpc>
              <a:spcBef>
                <a:spcPct val="20000"/>
              </a:spcBef>
              <a:spcAft>
                <a:spcPct val="0"/>
              </a:spcAft>
              <a:buClrTx/>
              <a:buSzPct val="93000"/>
              <a:buFont typeface="Arial" panose="020B0604020202020204" pitchFamily="34" charset="0"/>
              <a:buChar char="•"/>
              <a:tabLst/>
              <a:defRPr/>
            </a:pPr>
            <a:r>
              <a:rPr kumimoji="0" lang="sv-SE" sz="3600" b="1" i="0" u="none" strike="noStrike" kern="1200" cap="none" spc="0" normalizeH="0" baseline="0" noProof="0" dirty="0">
                <a:ln>
                  <a:noFill/>
                </a:ln>
                <a:solidFill>
                  <a:srgbClr val="002F5F"/>
                </a:solidFill>
                <a:effectLst/>
                <a:uLnTx/>
                <a:uFillTx/>
                <a:latin typeface="+mn-lt"/>
                <a:ea typeface="Verdana" pitchFamily="34" charset="0"/>
              </a:rPr>
              <a:t>Bidragsintäkterna har ökat med 1,4 mnkr (0,1%)  </a:t>
            </a:r>
          </a:p>
          <a:p>
            <a:pPr marL="300038" marR="0" lvl="1" indent="0" algn="l" defTabSz="914400" rtl="0" eaLnBrk="1" fontAlgn="base" latinLnBrk="0" hangingPunct="1">
              <a:lnSpc>
                <a:spcPts val="1125"/>
              </a:lnSpc>
              <a:spcBef>
                <a:spcPct val="20000"/>
              </a:spcBef>
              <a:spcAft>
                <a:spcPct val="0"/>
              </a:spcAft>
              <a:buClrTx/>
              <a:buSzTx/>
              <a:buFont typeface="Arial" pitchFamily="34" charset="0"/>
              <a:buNone/>
              <a:tabLst/>
              <a:defRPr/>
            </a:pPr>
            <a:r>
              <a:rPr kumimoji="0" lang="sv-SE" sz="3400" b="0" i="0" u="none" strike="noStrike" kern="1200" cap="none" spc="0" normalizeH="0" baseline="0" noProof="0" dirty="0">
                <a:ln>
                  <a:noFill/>
                </a:ln>
                <a:solidFill>
                  <a:srgbClr val="002F5F"/>
                </a:solidFill>
                <a:effectLst/>
                <a:uLnTx/>
                <a:uFillTx/>
                <a:latin typeface="+mn-lt"/>
                <a:ea typeface="Verdana" pitchFamily="34" charset="0"/>
              </a:rPr>
              <a:t>Bidragsintäkterna har ökat med 1,4 mnkr och beror på en minskad aktivitet i forskningsverksamheten som en konsekvens av pandemin. Nedgången neutraliserades av regeringens särskilda utbildningssatsningarna på 39 mnkr. </a:t>
            </a:r>
            <a:br>
              <a:rPr kumimoji="0" lang="sv-SE" sz="3400" b="0" i="0" u="none" strike="noStrike" kern="1200" cap="none" spc="0" normalizeH="0" baseline="0" noProof="0" dirty="0">
                <a:ln>
                  <a:noFill/>
                </a:ln>
                <a:solidFill>
                  <a:srgbClr val="002F5F"/>
                </a:solidFill>
                <a:effectLst/>
                <a:uLnTx/>
                <a:uFillTx/>
                <a:latin typeface="+mn-lt"/>
                <a:ea typeface="Verdana" pitchFamily="34" charset="0"/>
              </a:rPr>
            </a:br>
            <a:r>
              <a:rPr kumimoji="0" lang="sv-SE" sz="3400" b="0" i="0" u="none" strike="noStrike" kern="1200" cap="none" spc="0" normalizeH="0" baseline="0" noProof="0" dirty="0">
                <a:ln>
                  <a:noFill/>
                </a:ln>
                <a:solidFill>
                  <a:srgbClr val="000000"/>
                </a:solidFill>
                <a:effectLst/>
                <a:uLnTx/>
                <a:uFillTx/>
                <a:latin typeface="+mn-lt"/>
                <a:ea typeface="Verdana" pitchFamily="34" charset="0"/>
              </a:rPr>
              <a:t/>
            </a:r>
            <a:br>
              <a:rPr kumimoji="0" lang="sv-SE" sz="3400" b="0" i="0" u="none" strike="noStrike" kern="1200" cap="none" spc="0" normalizeH="0" baseline="0" noProof="0" dirty="0">
                <a:ln>
                  <a:noFill/>
                </a:ln>
                <a:solidFill>
                  <a:srgbClr val="000000"/>
                </a:solidFill>
                <a:effectLst/>
                <a:uLnTx/>
                <a:uFillTx/>
                <a:latin typeface="+mn-lt"/>
                <a:ea typeface="Verdana" pitchFamily="34" charset="0"/>
              </a:rPr>
            </a:br>
            <a:endParaRPr kumimoji="0" lang="sv-SE" sz="3400" b="0" i="0" u="none" strike="noStrike" kern="1200" cap="none" spc="0" normalizeH="0" baseline="0" noProof="0" dirty="0">
              <a:ln>
                <a:noFill/>
              </a:ln>
              <a:solidFill>
                <a:srgbClr val="000000"/>
              </a:solidFill>
              <a:effectLst/>
              <a:uLnTx/>
              <a:uFillTx/>
              <a:latin typeface="+mn-lt"/>
              <a:ea typeface="Verdana" pitchFamily="34" charset="0"/>
            </a:endParaRPr>
          </a:p>
        </p:txBody>
      </p:sp>
      <p:graphicFrame>
        <p:nvGraphicFramePr>
          <p:cNvPr id="9" name="Platshållare för innehåll 8">
            <a:extLst>
              <a:ext uri="{FF2B5EF4-FFF2-40B4-BE49-F238E27FC236}">
                <a16:creationId xmlns:a16="http://schemas.microsoft.com/office/drawing/2014/main" id="{00000000-0008-0000-0100-000002000000}"/>
              </a:ext>
            </a:extLst>
          </p:cNvPr>
          <p:cNvGraphicFramePr>
            <a:graphicFrameLocks noGrp="1"/>
          </p:cNvGraphicFramePr>
          <p:nvPr>
            <p:ph idx="1"/>
            <p:extLst>
              <p:ext uri="{D42A27DB-BD31-4B8C-83A1-F6EECF244321}">
                <p14:modId xmlns:p14="http://schemas.microsoft.com/office/powerpoint/2010/main" val="3208906890"/>
              </p:ext>
            </p:extLst>
          </p:nvPr>
        </p:nvGraphicFramePr>
        <p:xfrm>
          <a:off x="395537" y="2348881"/>
          <a:ext cx="4608511" cy="3672407"/>
        </p:xfrm>
        <a:graphic>
          <a:graphicData uri="http://schemas.openxmlformats.org/drawingml/2006/chart">
            <c:chart xmlns:c="http://schemas.openxmlformats.org/drawingml/2006/chart" xmlns:r="http://schemas.openxmlformats.org/officeDocument/2006/relationships" r:id="rId3"/>
          </a:graphicData>
        </a:graphic>
      </p:graphicFrame>
      <p:sp>
        <p:nvSpPr>
          <p:cNvPr id="3" name="Platshållare för sidfot 2"/>
          <p:cNvSpPr>
            <a:spLocks noGrp="1"/>
          </p:cNvSpPr>
          <p:nvPr>
            <p:ph type="ftr" sz="quarter" idx="11"/>
          </p:nvPr>
        </p:nvSpPr>
        <p:spPr>
          <a:xfrm>
            <a:off x="629562" y="6453336"/>
            <a:ext cx="5799813" cy="217339"/>
          </a:xfrm>
        </p:spPr>
        <p:txBody>
          <a:bodyPr/>
          <a:lstStyle/>
          <a:p>
            <a:pPr>
              <a:defRPr/>
            </a:pPr>
            <a:r>
              <a:rPr lang="sv-SE" sz="900" dirty="0"/>
              <a:t>Ekonomiinformation</a:t>
            </a:r>
            <a:r>
              <a:rPr lang="sv-SE" dirty="0"/>
              <a:t> </a:t>
            </a:r>
            <a:r>
              <a:rPr lang="sv-SE" sz="900" dirty="0"/>
              <a:t>14 april 2021</a:t>
            </a:r>
          </a:p>
        </p:txBody>
      </p:sp>
    </p:spTree>
    <p:extLst>
      <p:ext uri="{BB962C8B-B14F-4D97-AF65-F5344CB8AC3E}">
        <p14:creationId xmlns:p14="http://schemas.microsoft.com/office/powerpoint/2010/main" val="2882833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p:cNvSpPr>
            <a:spLocks noGrp="1"/>
          </p:cNvSpPr>
          <p:nvPr>
            <p:ph type="title"/>
          </p:nvPr>
        </p:nvSpPr>
        <p:spPr>
          <a:xfrm>
            <a:off x="251520" y="836712"/>
            <a:ext cx="7290810" cy="1017948"/>
          </a:xfrm>
        </p:spPr>
        <p:txBody>
          <a:bodyPr>
            <a:noAutofit/>
          </a:bodyPr>
          <a:lstStyle/>
          <a:p>
            <a:pPr>
              <a:defRPr/>
            </a:pPr>
            <a:r>
              <a:rPr lang="sv-SE" sz="3200" dirty="0">
                <a:latin typeface="+mn-lt"/>
              </a:rPr>
              <a:t>Kostnader ökar </a:t>
            </a:r>
            <a:r>
              <a:rPr lang="sv-SE" altLang="sv-SE" sz="3200" dirty="0">
                <a:latin typeface="+mn-lt"/>
              </a:rPr>
              <a:t>med 5 mnkr (0,1%) jämfört med 2019</a:t>
            </a:r>
            <a:endParaRPr lang="en-US" sz="3200" b="0" dirty="0">
              <a:solidFill>
                <a:srgbClr val="FF0000"/>
              </a:solidFill>
              <a:latin typeface="+mn-lt"/>
            </a:endParaRPr>
          </a:p>
        </p:txBody>
      </p:sp>
      <p:graphicFrame>
        <p:nvGraphicFramePr>
          <p:cNvPr id="3" name="Platshållare för innehåll 2"/>
          <p:cNvGraphicFramePr>
            <a:graphicFrameLocks noGrp="1"/>
          </p:cNvGraphicFramePr>
          <p:nvPr>
            <p:ph sz="half" idx="2"/>
            <p:extLst/>
          </p:nvPr>
        </p:nvGraphicFramePr>
        <p:xfrm>
          <a:off x="4680012" y="2294873"/>
          <a:ext cx="4158462" cy="2561801"/>
        </p:xfrm>
        <a:graphic>
          <a:graphicData uri="http://schemas.openxmlformats.org/drawingml/2006/table">
            <a:tbl>
              <a:tblPr/>
              <a:tblGrid>
                <a:gridCol w="4158462">
                  <a:extLst>
                    <a:ext uri="{9D8B030D-6E8A-4147-A177-3AD203B41FA5}">
                      <a16:colId xmlns:a16="http://schemas.microsoft.com/office/drawing/2014/main" val="2151627078"/>
                    </a:ext>
                  </a:extLst>
                </a:gridCol>
              </a:tblGrid>
              <a:tr h="237805">
                <a:tc>
                  <a:txBody>
                    <a:bodyPr/>
                    <a:lstStyle/>
                    <a:p>
                      <a:pPr algn="l" fontAlgn="b"/>
                      <a:endParaRPr lang="sv-SE" sz="700" b="0" i="0" u="none" strike="noStrike" dirty="0">
                        <a:solidFill>
                          <a:srgbClr val="000000"/>
                        </a:solidFill>
                        <a:effectLst/>
                        <a:latin typeface="Calibri" panose="020F0502020204030204" pitchFamily="34" charset="0"/>
                      </a:endParaRPr>
                    </a:p>
                  </a:txBody>
                  <a:tcPr marL="2894" marR="2894" marT="2894" marB="0" anchor="b">
                    <a:lnL>
                      <a:noFill/>
                    </a:lnL>
                    <a:lnR>
                      <a:noFill/>
                    </a:lnR>
                    <a:lnT>
                      <a:noFill/>
                    </a:lnT>
                    <a:lnB>
                      <a:noFill/>
                    </a:lnB>
                  </a:tcPr>
                </a:tc>
                <a:extLst>
                  <a:ext uri="{0D108BD9-81ED-4DB2-BD59-A6C34878D82A}">
                    <a16:rowId xmlns:a16="http://schemas.microsoft.com/office/drawing/2014/main" val="2440985944"/>
                  </a:ext>
                </a:extLst>
              </a:tr>
              <a:tr h="364848">
                <a:tc>
                  <a:txBody>
                    <a:bodyPr/>
                    <a:lstStyle/>
                    <a:p>
                      <a:pPr algn="l" fontAlgn="ctr">
                        <a:buClr>
                          <a:srgbClr val="002F5F"/>
                        </a:buClr>
                        <a:buSzPts val="1200"/>
                        <a:buFont typeface="Verdana" panose="020B0604030504040204" pitchFamily="34" charset="0"/>
                        <a:buChar char="h"/>
                      </a:pPr>
                      <a:endParaRPr lang="sv-SE" sz="800" b="0" i="0" u="none" strike="noStrike" dirty="0">
                        <a:solidFill>
                          <a:srgbClr val="002F5F"/>
                        </a:solidFill>
                        <a:effectLst/>
                        <a:latin typeface="Verdana" panose="020B0604030504040204" pitchFamily="34" charset="0"/>
                      </a:endParaRPr>
                    </a:p>
                  </a:txBody>
                  <a:tcPr marL="2894" marR="2894" marT="2894" marB="0" anchor="ctr">
                    <a:lnL>
                      <a:noFill/>
                    </a:lnL>
                    <a:lnR>
                      <a:noFill/>
                    </a:lnR>
                    <a:lnT>
                      <a:noFill/>
                    </a:lnT>
                    <a:lnB>
                      <a:noFill/>
                    </a:lnB>
                  </a:tcPr>
                </a:tc>
                <a:extLst>
                  <a:ext uri="{0D108BD9-81ED-4DB2-BD59-A6C34878D82A}">
                    <a16:rowId xmlns:a16="http://schemas.microsoft.com/office/drawing/2014/main" val="347675926"/>
                  </a:ext>
                </a:extLst>
              </a:tr>
              <a:tr h="479514">
                <a:tc>
                  <a:txBody>
                    <a:bodyPr/>
                    <a:lstStyle/>
                    <a:p>
                      <a:pPr algn="l" fontAlgn="ctr"/>
                      <a:endParaRPr lang="sv-SE" sz="500" b="0" i="0" u="none" strike="noStrike" dirty="0">
                        <a:solidFill>
                          <a:srgbClr val="002F5F"/>
                        </a:solidFill>
                        <a:effectLst/>
                        <a:latin typeface="Verdana" panose="020B0604030504040204" pitchFamily="34" charset="0"/>
                      </a:endParaRPr>
                    </a:p>
                  </a:txBody>
                  <a:tcPr marL="2894" marR="2894" marT="2894" marB="0" anchor="ctr">
                    <a:lnL>
                      <a:noFill/>
                    </a:lnL>
                    <a:lnR>
                      <a:noFill/>
                    </a:lnR>
                    <a:lnT>
                      <a:noFill/>
                    </a:lnT>
                    <a:lnB>
                      <a:noFill/>
                    </a:lnB>
                  </a:tcPr>
                </a:tc>
                <a:extLst>
                  <a:ext uri="{0D108BD9-81ED-4DB2-BD59-A6C34878D82A}">
                    <a16:rowId xmlns:a16="http://schemas.microsoft.com/office/drawing/2014/main" val="3050623589"/>
                  </a:ext>
                </a:extLst>
              </a:tr>
              <a:tr h="328712">
                <a:tc>
                  <a:txBody>
                    <a:bodyPr/>
                    <a:lstStyle/>
                    <a:p>
                      <a:pPr algn="l" fontAlgn="ctr">
                        <a:buClr>
                          <a:srgbClr val="000000"/>
                        </a:buClr>
                        <a:buSzPts val="1200"/>
                        <a:buFont typeface="Verdana" panose="020B0604030504040204" pitchFamily="34" charset="0"/>
                        <a:buChar char="h"/>
                      </a:pPr>
                      <a:endParaRPr lang="sv-SE" sz="800" b="0" i="0" u="none" strike="noStrike">
                        <a:solidFill>
                          <a:srgbClr val="000000"/>
                        </a:solidFill>
                        <a:effectLst/>
                        <a:latin typeface="Verdana" panose="020B0604030504040204" pitchFamily="34" charset="0"/>
                      </a:endParaRPr>
                    </a:p>
                  </a:txBody>
                  <a:tcPr marL="2894" marR="2894" marT="2894" marB="0" anchor="ctr">
                    <a:lnL>
                      <a:noFill/>
                    </a:lnL>
                    <a:lnR>
                      <a:noFill/>
                    </a:lnR>
                    <a:lnT>
                      <a:noFill/>
                    </a:lnT>
                    <a:lnB>
                      <a:noFill/>
                    </a:lnB>
                  </a:tcPr>
                </a:tc>
                <a:extLst>
                  <a:ext uri="{0D108BD9-81ED-4DB2-BD59-A6C34878D82A}">
                    <a16:rowId xmlns:a16="http://schemas.microsoft.com/office/drawing/2014/main" val="2316373532"/>
                  </a:ext>
                </a:extLst>
              </a:tr>
              <a:tr h="260606">
                <a:tc>
                  <a:txBody>
                    <a:bodyPr/>
                    <a:lstStyle/>
                    <a:p>
                      <a:pPr algn="l" fontAlgn="ctr"/>
                      <a:endParaRPr lang="sv-SE" sz="500" b="0" i="0" u="none" strike="noStrike" dirty="0">
                        <a:solidFill>
                          <a:srgbClr val="002F5F"/>
                        </a:solidFill>
                        <a:effectLst/>
                        <a:latin typeface="Verdana" panose="020B0604030504040204" pitchFamily="34" charset="0"/>
                      </a:endParaRPr>
                    </a:p>
                  </a:txBody>
                  <a:tcPr marL="2894" marR="2894" marT="2894" marB="0" anchor="ctr">
                    <a:lnL>
                      <a:noFill/>
                    </a:lnL>
                    <a:lnR>
                      <a:noFill/>
                    </a:lnR>
                    <a:lnT>
                      <a:noFill/>
                    </a:lnT>
                    <a:lnB>
                      <a:noFill/>
                    </a:lnB>
                  </a:tcPr>
                </a:tc>
                <a:extLst>
                  <a:ext uri="{0D108BD9-81ED-4DB2-BD59-A6C34878D82A}">
                    <a16:rowId xmlns:a16="http://schemas.microsoft.com/office/drawing/2014/main" val="3005946856"/>
                  </a:ext>
                </a:extLst>
              </a:tr>
              <a:tr h="271031">
                <a:tc>
                  <a:txBody>
                    <a:bodyPr/>
                    <a:lstStyle/>
                    <a:p>
                      <a:pPr algn="l" fontAlgn="ctr">
                        <a:buClr>
                          <a:srgbClr val="002F5F"/>
                        </a:buClr>
                        <a:buSzPts val="1020"/>
                        <a:buFont typeface="Verdana" panose="020B0604030504040204" pitchFamily="34" charset="0"/>
                        <a:buChar char="●"/>
                      </a:pPr>
                      <a:endParaRPr lang="sv-SE" sz="600" b="0" i="0" u="none" strike="noStrike">
                        <a:solidFill>
                          <a:srgbClr val="002F5F"/>
                        </a:solidFill>
                        <a:effectLst/>
                        <a:latin typeface="Verdana" panose="020B0604030504040204" pitchFamily="34" charset="0"/>
                      </a:endParaRPr>
                    </a:p>
                  </a:txBody>
                  <a:tcPr marL="2894" marR="2894" marT="2894" marB="0" anchor="ctr">
                    <a:lnL>
                      <a:noFill/>
                    </a:lnL>
                    <a:lnR>
                      <a:noFill/>
                    </a:lnR>
                    <a:lnT>
                      <a:noFill/>
                    </a:lnT>
                    <a:lnB>
                      <a:noFill/>
                    </a:lnB>
                  </a:tcPr>
                </a:tc>
                <a:extLst>
                  <a:ext uri="{0D108BD9-81ED-4DB2-BD59-A6C34878D82A}">
                    <a16:rowId xmlns:a16="http://schemas.microsoft.com/office/drawing/2014/main" val="1271465961"/>
                  </a:ext>
                </a:extLst>
              </a:tr>
              <a:tr h="421225">
                <a:tc>
                  <a:txBody>
                    <a:bodyPr/>
                    <a:lstStyle/>
                    <a:p>
                      <a:pPr algn="l" fontAlgn="ctr"/>
                      <a:endParaRPr lang="sv-SE" sz="500" b="0" i="0" u="none" strike="noStrike" dirty="0">
                        <a:solidFill>
                          <a:srgbClr val="002F5F"/>
                        </a:solidFill>
                        <a:effectLst/>
                        <a:latin typeface="Verdana" panose="020B0604030504040204" pitchFamily="34" charset="0"/>
                      </a:endParaRPr>
                    </a:p>
                  </a:txBody>
                  <a:tcPr marL="2894" marR="2894" marT="2894" marB="0" anchor="ctr">
                    <a:lnL>
                      <a:noFill/>
                    </a:lnL>
                    <a:lnR>
                      <a:noFill/>
                    </a:lnR>
                    <a:lnT>
                      <a:noFill/>
                    </a:lnT>
                    <a:lnB>
                      <a:noFill/>
                    </a:lnB>
                  </a:tcPr>
                </a:tc>
                <a:extLst>
                  <a:ext uri="{0D108BD9-81ED-4DB2-BD59-A6C34878D82A}">
                    <a16:rowId xmlns:a16="http://schemas.microsoft.com/office/drawing/2014/main" val="146822177"/>
                  </a:ext>
                </a:extLst>
              </a:tr>
              <a:tr h="198060">
                <a:tc>
                  <a:txBody>
                    <a:bodyPr/>
                    <a:lstStyle/>
                    <a:p>
                      <a:pPr algn="l" fontAlgn="ctr"/>
                      <a:endParaRPr lang="sv-SE" sz="600" b="0" i="0" u="none" strike="noStrike" dirty="0">
                        <a:solidFill>
                          <a:srgbClr val="002F5F"/>
                        </a:solidFill>
                        <a:effectLst/>
                        <a:latin typeface="Verdana" panose="020B0604030504040204" pitchFamily="34" charset="0"/>
                      </a:endParaRPr>
                    </a:p>
                  </a:txBody>
                  <a:tcPr marL="2894" marR="2894" marT="2894" marB="0" anchor="ctr">
                    <a:lnL>
                      <a:noFill/>
                    </a:lnL>
                    <a:lnR>
                      <a:noFill/>
                    </a:lnR>
                    <a:lnT>
                      <a:noFill/>
                    </a:lnT>
                    <a:lnB>
                      <a:noFill/>
                    </a:lnB>
                  </a:tcPr>
                </a:tc>
                <a:extLst>
                  <a:ext uri="{0D108BD9-81ED-4DB2-BD59-A6C34878D82A}">
                    <a16:rowId xmlns:a16="http://schemas.microsoft.com/office/drawing/2014/main" val="2509454281"/>
                  </a:ext>
                </a:extLst>
              </a:tr>
            </a:tbl>
          </a:graphicData>
        </a:graphic>
      </p:graphicFrame>
      <p:sp>
        <p:nvSpPr>
          <p:cNvPr id="12" name="Platshållare för innehåll 8"/>
          <p:cNvSpPr>
            <a:spLocks noGrp="1"/>
          </p:cNvSpPr>
          <p:nvPr>
            <p:ph sz="half" idx="2"/>
          </p:nvPr>
        </p:nvSpPr>
        <p:spPr>
          <a:xfrm>
            <a:off x="4788025" y="2283397"/>
            <a:ext cx="4212468" cy="3521867"/>
          </a:xfrm>
        </p:spPr>
        <p:txBody>
          <a:bodyPr>
            <a:normAutofit/>
          </a:bodyPr>
          <a:lstStyle/>
          <a:p>
            <a:pPr>
              <a:lnSpc>
                <a:spcPts val="1125"/>
              </a:lnSpc>
              <a:spcBef>
                <a:spcPts val="0"/>
              </a:spcBef>
              <a:defRPr/>
            </a:pPr>
            <a:r>
              <a:rPr lang="sv-SE" sz="1200" b="1" dirty="0">
                <a:latin typeface="+mn-lt"/>
              </a:rPr>
              <a:t>Personalkostnaderna har ökat med 122 mnkr (3,2 %) </a:t>
            </a:r>
            <a:r>
              <a:rPr lang="sv-SE" sz="1200" dirty="0">
                <a:latin typeface="+mn-lt"/>
              </a:rPr>
              <a:t/>
            </a:r>
            <a:br>
              <a:rPr lang="sv-SE" sz="1200" dirty="0">
                <a:latin typeface="+mn-lt"/>
              </a:rPr>
            </a:br>
            <a:r>
              <a:rPr lang="sv-SE" sz="1200" dirty="0">
                <a:solidFill>
                  <a:srgbClr val="000000"/>
                </a:solidFill>
                <a:latin typeface="+mn-lt"/>
              </a:rPr>
              <a:t>Ökning av årsarbetskrafter, löneökningar, högre arbetsgivaravgifter som en konsekvens av ökade lönekostnader och högre pensionskostnader samt ökning av sparade semesterdagar har lett till ökade kostnader om 153 mnkr. Övriga personalkostnader är 31 mnkr lägre pga. lägre kostnader för traktamente och kursavgifter till följd av pandemin. </a:t>
            </a:r>
          </a:p>
          <a:p>
            <a:pPr>
              <a:lnSpc>
                <a:spcPts val="1125"/>
              </a:lnSpc>
              <a:spcBef>
                <a:spcPts val="0"/>
              </a:spcBef>
              <a:defRPr/>
            </a:pPr>
            <a:endParaRPr lang="sv-SE" sz="1200" dirty="0">
              <a:solidFill>
                <a:schemeClr val="tx2"/>
              </a:solidFill>
              <a:latin typeface="+mn-lt"/>
            </a:endParaRPr>
          </a:p>
          <a:p>
            <a:pPr>
              <a:lnSpc>
                <a:spcPts val="1125"/>
              </a:lnSpc>
              <a:defRPr/>
            </a:pPr>
            <a:r>
              <a:rPr lang="sv-SE" sz="1200" b="1" dirty="0">
                <a:solidFill>
                  <a:srgbClr val="002F5F"/>
                </a:solidFill>
                <a:latin typeface="+mn-lt"/>
              </a:rPr>
              <a:t>Lokalkostnaderna har ökat med 25  mnkr (3,3 %)     </a:t>
            </a:r>
            <a:r>
              <a:rPr lang="sv-SE" sz="1200" dirty="0">
                <a:solidFill>
                  <a:srgbClr val="002F5F"/>
                </a:solidFill>
                <a:latin typeface="+mn-lt"/>
              </a:rPr>
              <a:t/>
            </a:r>
            <a:br>
              <a:rPr lang="sv-SE" sz="1200" dirty="0">
                <a:solidFill>
                  <a:srgbClr val="002F5F"/>
                </a:solidFill>
                <a:latin typeface="+mn-lt"/>
              </a:rPr>
            </a:br>
            <a:r>
              <a:rPr lang="sv-SE" sz="1200" dirty="0">
                <a:solidFill>
                  <a:srgbClr val="000000"/>
                </a:solidFill>
                <a:latin typeface="+mn-lt"/>
              </a:rPr>
              <a:t>Ökningen kan förklaras av att lokaler tillkommit (</a:t>
            </a:r>
            <a:r>
              <a:rPr lang="sv-SE" sz="1200" dirty="0" err="1">
                <a:solidFill>
                  <a:srgbClr val="000000"/>
                </a:solidFill>
                <a:latin typeface="+mn-lt"/>
              </a:rPr>
              <a:t>Albano</a:t>
            </a:r>
            <a:r>
              <a:rPr lang="sv-SE" sz="1200" dirty="0">
                <a:solidFill>
                  <a:srgbClr val="000000"/>
                </a:solidFill>
                <a:latin typeface="+mn-lt"/>
              </a:rPr>
              <a:t>), kontrakt omförhandlats och av indexuppräkning av befintliga hyreskontrakt enligt KPI.</a:t>
            </a:r>
            <a:r>
              <a:rPr lang="sv-SE" sz="1200" dirty="0">
                <a:solidFill>
                  <a:srgbClr val="FF0000"/>
                </a:solidFill>
                <a:latin typeface="+mn-lt"/>
              </a:rPr>
              <a:t> </a:t>
            </a:r>
          </a:p>
          <a:p>
            <a:pPr>
              <a:lnSpc>
                <a:spcPts val="1125"/>
              </a:lnSpc>
              <a:defRPr/>
            </a:pPr>
            <a:endParaRPr lang="sv-SE" sz="1200" b="1" dirty="0">
              <a:latin typeface="+mn-lt"/>
            </a:endParaRPr>
          </a:p>
          <a:p>
            <a:pPr>
              <a:lnSpc>
                <a:spcPts val="1125"/>
              </a:lnSpc>
              <a:defRPr/>
            </a:pPr>
            <a:r>
              <a:rPr lang="sv-SE" sz="1200" b="1" dirty="0">
                <a:latin typeface="+mn-lt"/>
              </a:rPr>
              <a:t>Övriga driftskostnader har minskat med 138 mnkr (-17 %)     </a:t>
            </a:r>
            <a:r>
              <a:rPr lang="sv-SE" sz="1200" dirty="0">
                <a:latin typeface="+mn-lt"/>
              </a:rPr>
              <a:t/>
            </a:r>
            <a:br>
              <a:rPr lang="sv-SE" sz="1200" dirty="0">
                <a:latin typeface="+mn-lt"/>
              </a:rPr>
            </a:br>
            <a:r>
              <a:rPr lang="sv-SE" sz="1200" dirty="0">
                <a:solidFill>
                  <a:srgbClr val="000000"/>
                </a:solidFill>
                <a:latin typeface="+mn-lt"/>
              </a:rPr>
              <a:t>Minskningen avser främst resekostnader, kostnader för konferenser och representation och uppgår till 119,3 mnkr som en konsekvens av pandemin.</a:t>
            </a:r>
          </a:p>
        </p:txBody>
      </p:sp>
      <p:sp>
        <p:nvSpPr>
          <p:cNvPr id="2" name="textruta 1"/>
          <p:cNvSpPr txBox="1"/>
          <p:nvPr/>
        </p:nvSpPr>
        <p:spPr>
          <a:xfrm>
            <a:off x="183445" y="5423911"/>
            <a:ext cx="8960555"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sz="900" b="0" i="0" u="none" strike="noStrike" kern="1200" cap="none" spc="0" normalizeH="0" baseline="0" noProof="0" dirty="0">
              <a:ln>
                <a:noFill/>
              </a:ln>
              <a:solidFill>
                <a:srgbClr val="002F5F"/>
              </a:solidFill>
              <a:effectLst/>
              <a:uLnTx/>
              <a:uFillTx/>
              <a:latin typeface="Arial" panose="020B0604020202020204" pitchFamily="34" charset="0"/>
              <a:ea typeface="+mn-ea"/>
              <a:cs typeface="Arial" panose="020B0604020202020204" pitchFamily="34" charset="0"/>
            </a:endParaRPr>
          </a:p>
        </p:txBody>
      </p:sp>
      <p:graphicFrame>
        <p:nvGraphicFramePr>
          <p:cNvPr id="11" name="Diagram 10">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990156370"/>
              </p:ext>
            </p:extLst>
          </p:nvPr>
        </p:nvGraphicFramePr>
        <p:xfrm>
          <a:off x="539553" y="2283397"/>
          <a:ext cx="4248472" cy="3521867"/>
        </p:xfrm>
        <a:graphic>
          <a:graphicData uri="http://schemas.openxmlformats.org/drawingml/2006/chart">
            <c:chart xmlns:c="http://schemas.openxmlformats.org/drawingml/2006/chart" xmlns:r="http://schemas.openxmlformats.org/officeDocument/2006/relationships" r:id="rId3"/>
          </a:graphicData>
        </a:graphic>
      </p:graphicFrame>
      <p:sp>
        <p:nvSpPr>
          <p:cNvPr id="4" name="Platshållare för sidfot 3"/>
          <p:cNvSpPr>
            <a:spLocks noGrp="1"/>
          </p:cNvSpPr>
          <p:nvPr>
            <p:ph type="ftr" sz="quarter" idx="11"/>
          </p:nvPr>
        </p:nvSpPr>
        <p:spPr>
          <a:xfrm>
            <a:off x="539554" y="6372501"/>
            <a:ext cx="5889822" cy="298174"/>
          </a:xfrm>
        </p:spPr>
        <p:txBody>
          <a:bodyPr/>
          <a:lstStyle/>
          <a:p>
            <a:pPr>
              <a:defRPr/>
            </a:pPr>
            <a:r>
              <a:rPr lang="sv-SE" sz="900" dirty="0"/>
              <a:t>Ekonomiinformation 14 april 2021</a:t>
            </a:r>
          </a:p>
        </p:txBody>
      </p:sp>
    </p:spTree>
    <p:extLst>
      <p:ext uri="{BB962C8B-B14F-4D97-AF65-F5344CB8AC3E}">
        <p14:creationId xmlns:p14="http://schemas.microsoft.com/office/powerpoint/2010/main" val="35516070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59530" y="1120654"/>
            <a:ext cx="7182799" cy="702078"/>
          </a:xfrm>
        </p:spPr>
        <p:txBody>
          <a:bodyPr>
            <a:normAutofit/>
          </a:bodyPr>
          <a:lstStyle/>
          <a:p>
            <a:r>
              <a:rPr lang="sv-SE" dirty="0">
                <a:latin typeface="+mj-lt"/>
              </a:rPr>
              <a:t>Ekonomiskt utfall 2020 per fakultet jämfört med utfall 2019 och budget 2020 och 2021</a:t>
            </a:r>
          </a:p>
        </p:txBody>
      </p:sp>
      <p:graphicFrame>
        <p:nvGraphicFramePr>
          <p:cNvPr id="8" name="Tabell 7"/>
          <p:cNvGraphicFramePr>
            <a:graphicFrameLocks noGrp="1"/>
          </p:cNvGraphicFramePr>
          <p:nvPr>
            <p:extLst/>
          </p:nvPr>
        </p:nvGraphicFramePr>
        <p:xfrm>
          <a:off x="7110282" y="2330656"/>
          <a:ext cx="1963167" cy="2445321"/>
        </p:xfrm>
        <a:graphic>
          <a:graphicData uri="http://schemas.openxmlformats.org/drawingml/2006/table">
            <a:tbl>
              <a:tblPr>
                <a:effectLst/>
                <a:tableStyleId>{5C22544A-7EE6-4342-B048-85BDC9FD1C3A}</a:tableStyleId>
              </a:tblPr>
              <a:tblGrid>
                <a:gridCol w="324036">
                  <a:extLst>
                    <a:ext uri="{9D8B030D-6E8A-4147-A177-3AD203B41FA5}">
                      <a16:colId xmlns:a16="http://schemas.microsoft.com/office/drawing/2014/main" val="773168360"/>
                    </a:ext>
                  </a:extLst>
                </a:gridCol>
                <a:gridCol w="324036">
                  <a:extLst>
                    <a:ext uri="{9D8B030D-6E8A-4147-A177-3AD203B41FA5}">
                      <a16:colId xmlns:a16="http://schemas.microsoft.com/office/drawing/2014/main" val="1775770060"/>
                    </a:ext>
                  </a:extLst>
                </a:gridCol>
                <a:gridCol w="432048">
                  <a:extLst>
                    <a:ext uri="{9D8B030D-6E8A-4147-A177-3AD203B41FA5}">
                      <a16:colId xmlns:a16="http://schemas.microsoft.com/office/drawing/2014/main" val="4163658196"/>
                    </a:ext>
                  </a:extLst>
                </a:gridCol>
                <a:gridCol w="324036">
                  <a:extLst>
                    <a:ext uri="{9D8B030D-6E8A-4147-A177-3AD203B41FA5}">
                      <a16:colId xmlns:a16="http://schemas.microsoft.com/office/drawing/2014/main" val="632637442"/>
                    </a:ext>
                  </a:extLst>
                </a:gridCol>
                <a:gridCol w="559011">
                  <a:extLst>
                    <a:ext uri="{9D8B030D-6E8A-4147-A177-3AD203B41FA5}">
                      <a16:colId xmlns:a16="http://schemas.microsoft.com/office/drawing/2014/main" val="3472269428"/>
                    </a:ext>
                  </a:extLst>
                </a:gridCol>
              </a:tblGrid>
              <a:tr h="548640">
                <a:tc>
                  <a:txBody>
                    <a:bodyPr/>
                    <a:lstStyle/>
                    <a:p>
                      <a:pPr algn="ctr" rtl="0" fontAlgn="b"/>
                      <a:r>
                        <a:rPr lang="sv-SE" sz="900" u="none" strike="noStrike" dirty="0">
                          <a:effectLst/>
                        </a:rPr>
                        <a:t>(mnkr)</a:t>
                      </a:r>
                      <a:endParaRPr lang="sv-SE" sz="900" b="0" i="0" u="none" strike="noStrike" dirty="0">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algn="ctr" rtl="0" fontAlgn="b"/>
                      <a:r>
                        <a:rPr lang="sv-SE" sz="1200" u="none" strike="noStrike" dirty="0">
                          <a:effectLst/>
                        </a:rPr>
                        <a:t>Ackumulerat</a:t>
                      </a:r>
                      <a:r>
                        <a:rPr lang="sv-SE" sz="1200" u="none" strike="noStrike" baseline="0" dirty="0">
                          <a:effectLst/>
                        </a:rPr>
                        <a:t> </a:t>
                      </a:r>
                      <a:r>
                        <a:rPr lang="sv-SE" sz="1200" u="none" strike="noStrike" dirty="0" err="1">
                          <a:effectLst/>
                        </a:rPr>
                        <a:t>myndighets-kapital</a:t>
                      </a:r>
                      <a:r>
                        <a:rPr lang="sv-SE" sz="1200" u="none" strike="noStrike" dirty="0">
                          <a:effectLst/>
                        </a:rPr>
                        <a:t> 2020</a:t>
                      </a:r>
                      <a:endParaRPr lang="sv-SE" sz="1200" b="0" i="0" u="none" strike="noStrike" dirty="0">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sv-SE"/>
                    </a:p>
                  </a:txBody>
                  <a:tcPr/>
                </a:tc>
                <a:tc hMerge="1">
                  <a:txBody>
                    <a:bodyPr/>
                    <a:lstStyle/>
                    <a:p>
                      <a:endParaRPr lang="sv-SE"/>
                    </a:p>
                  </a:txBody>
                  <a:tcPr/>
                </a:tc>
                <a:tc>
                  <a:txBody>
                    <a:bodyPr/>
                    <a:lstStyle/>
                    <a:p>
                      <a:pPr algn="ctr" rtl="0" fontAlgn="b"/>
                      <a:r>
                        <a:rPr lang="sv-SE" sz="1200" b="0" i="0" u="none" strike="noStrike" dirty="0">
                          <a:solidFill>
                            <a:srgbClr val="002F5F"/>
                          </a:solidFill>
                          <a:effectLst/>
                          <a:latin typeface="Calibri" panose="020F0502020204030204" pitchFamily="34" charset="0"/>
                        </a:rPr>
                        <a:t>Jmf med budget 2021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3952328"/>
                  </a:ext>
                </a:extLst>
              </a:tr>
              <a:tr h="182880">
                <a:tc>
                  <a:txBody>
                    <a:bodyPr/>
                    <a:lstStyle/>
                    <a:p>
                      <a:pPr algn="ctr" rtl="0" fontAlgn="b"/>
                      <a:r>
                        <a:rPr lang="sv-SE" sz="1200" u="none" strike="noStrike" dirty="0" err="1">
                          <a:effectLst/>
                        </a:rPr>
                        <a:t>Fak</a:t>
                      </a:r>
                      <a:endParaRPr lang="sv-SE" sz="1200" b="0" i="0" u="none" strike="noStrike" dirty="0">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
                      <a:r>
                        <a:rPr lang="sv-SE" sz="1200" u="none" strike="noStrike" dirty="0">
                          <a:effectLst/>
                        </a:rPr>
                        <a:t>UGA</a:t>
                      </a:r>
                      <a:endParaRPr lang="sv-SE" sz="1200" b="0" i="0" u="none" strike="noStrike" dirty="0">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
                      <a:r>
                        <a:rPr lang="sv-SE" sz="1200" u="none" strike="noStrike" dirty="0">
                          <a:effectLst/>
                        </a:rPr>
                        <a:t>FUF</a:t>
                      </a:r>
                      <a:endParaRPr lang="sv-SE" sz="1200" b="0" i="0" u="none" strike="noStrike" dirty="0">
                        <a:solidFill>
                          <a:srgbClr val="002F5F"/>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
                      <a:r>
                        <a:rPr lang="sv-SE" sz="1200" u="none" strike="noStrike" dirty="0" err="1">
                          <a:effectLst/>
                        </a:rPr>
                        <a:t>Tot</a:t>
                      </a:r>
                      <a:endParaRPr lang="sv-SE" sz="1200" b="0" i="0" u="none" strike="noStrike" dirty="0">
                        <a:solidFill>
                          <a:srgbClr val="002F5F"/>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endParaRPr lang="sv-SE" sz="1200" b="0" i="0" u="none" strike="noStrike" dirty="0">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8319875"/>
                  </a:ext>
                </a:extLst>
              </a:tr>
              <a:tr h="366824">
                <a:tc>
                  <a:txBody>
                    <a:bodyPr/>
                    <a:lstStyle/>
                    <a:p>
                      <a:pPr algn="ctr" rtl="0" fontAlgn="b"/>
                      <a:r>
                        <a:rPr lang="sv-SE" sz="1100" u="none" strike="noStrike" dirty="0">
                          <a:effectLst/>
                        </a:rPr>
                        <a:t>H</a:t>
                      </a:r>
                      <a:endParaRPr lang="sv-SE" sz="1100" b="0" i="0" u="none" strike="noStrike" dirty="0">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r" rtl="0" fontAlgn="b"/>
                      <a:r>
                        <a:rPr lang="sv-SE" sz="1100" u="none" strike="noStrike" dirty="0">
                          <a:effectLst/>
                        </a:rPr>
                        <a:t>-70</a:t>
                      </a:r>
                      <a:endParaRPr lang="sv-SE" sz="1100" b="0" i="0" u="none" strike="noStrike" dirty="0">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algn="r" rtl="0" fontAlgn="b"/>
                      <a:r>
                        <a:rPr lang="sv-SE" sz="1100" u="none" strike="noStrike" dirty="0">
                          <a:effectLst/>
                        </a:rPr>
                        <a:t>37</a:t>
                      </a:r>
                      <a:endParaRPr lang="sv-SE" sz="1100" b="0" i="0" u="none" strike="noStrike" dirty="0">
                        <a:solidFill>
                          <a:srgbClr val="002F5F"/>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solidFill>
                      <a:schemeClr val="bg1"/>
                    </a:solidFill>
                  </a:tcPr>
                </a:tc>
                <a:tc>
                  <a:txBody>
                    <a:bodyPr/>
                    <a:lstStyle/>
                    <a:p>
                      <a:pPr algn="r" rtl="0" fontAlgn="b"/>
                      <a:r>
                        <a:rPr lang="sv-SE" sz="1100" u="none" strike="noStrike" dirty="0">
                          <a:effectLst/>
                        </a:rPr>
                        <a:t>-33</a:t>
                      </a:r>
                      <a:endParaRPr lang="sv-SE" sz="1100" b="0" i="0" u="none" strike="noStrike" dirty="0">
                        <a:solidFill>
                          <a:srgbClr val="002F5F"/>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rtl="0" fontAlgn="b"/>
                      <a:r>
                        <a:rPr lang="sv-SE" sz="1100" b="0" i="0" u="none" strike="noStrike" dirty="0">
                          <a:solidFill>
                            <a:srgbClr val="002F5F"/>
                          </a:solidFill>
                          <a:effectLst/>
                          <a:latin typeface="Calibri" panose="020F0502020204030204" pitchFamily="34" charset="0"/>
                        </a:rPr>
                        <a:t>-63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4006739881"/>
                  </a:ext>
                </a:extLst>
              </a:tr>
              <a:tr h="417645">
                <a:tc>
                  <a:txBody>
                    <a:bodyPr/>
                    <a:lstStyle/>
                    <a:p>
                      <a:pPr algn="ctr" rtl="0" fontAlgn="b"/>
                      <a:r>
                        <a:rPr lang="sv-SE" sz="1100" u="none" strike="noStrike" dirty="0">
                          <a:effectLst/>
                        </a:rPr>
                        <a:t>J</a:t>
                      </a:r>
                      <a:endParaRPr lang="sv-SE" sz="1100" b="0" i="0" u="none" strike="noStrike" dirty="0">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r" rtl="0" fontAlgn="b"/>
                      <a:r>
                        <a:rPr lang="sv-SE" sz="1100" u="none" strike="noStrike" dirty="0">
                          <a:effectLst/>
                        </a:rPr>
                        <a:t>16</a:t>
                      </a:r>
                      <a:endParaRPr lang="sv-SE" sz="1100" b="0" i="0" u="none" strike="noStrike" dirty="0">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solidFill>
                      <a:schemeClr val="bg1"/>
                    </a:solidFill>
                  </a:tcPr>
                </a:tc>
                <a:tc>
                  <a:txBody>
                    <a:bodyPr/>
                    <a:lstStyle/>
                    <a:p>
                      <a:pPr algn="r" rtl="0" fontAlgn="b"/>
                      <a:r>
                        <a:rPr lang="sv-SE" sz="1100" u="none" strike="noStrike" dirty="0">
                          <a:effectLst/>
                        </a:rPr>
                        <a:t>15</a:t>
                      </a:r>
                      <a:endParaRPr lang="sv-SE" sz="1100" b="0" i="0" u="none" strike="noStrike" dirty="0">
                        <a:solidFill>
                          <a:srgbClr val="002F5F"/>
                        </a:solidFill>
                        <a:effectLst/>
                        <a:latin typeface="Calibri" panose="020F0502020204030204" pitchFamily="34" charset="0"/>
                      </a:endParaRPr>
                    </a:p>
                  </a:txBody>
                  <a:tcPr marL="0" marR="0" marT="0" marB="0" anchor="b">
                    <a:solidFill>
                      <a:schemeClr val="bg1"/>
                    </a:solidFill>
                  </a:tcPr>
                </a:tc>
                <a:tc>
                  <a:txBody>
                    <a:bodyPr/>
                    <a:lstStyle/>
                    <a:p>
                      <a:pPr algn="r" rtl="0" fontAlgn="b"/>
                      <a:r>
                        <a:rPr lang="sv-SE" sz="1100" u="none" strike="noStrike" dirty="0">
                          <a:effectLst/>
                        </a:rPr>
                        <a:t>31</a:t>
                      </a:r>
                      <a:endParaRPr lang="sv-SE" sz="1100" b="0" i="0" u="none" strike="noStrike" dirty="0">
                        <a:solidFill>
                          <a:srgbClr val="002F5F"/>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chemeClr val="bg1"/>
                    </a:solidFill>
                  </a:tcPr>
                </a:tc>
                <a:tc>
                  <a:txBody>
                    <a:bodyPr/>
                    <a:lstStyle/>
                    <a:p>
                      <a:pPr algn="ctr" rtl="0" fontAlgn="b"/>
                      <a:r>
                        <a:rPr lang="sv-SE" sz="1100" b="0" i="0" u="none" strike="noStrike" dirty="0">
                          <a:solidFill>
                            <a:srgbClr val="002F5F"/>
                          </a:solidFill>
                          <a:effectLst/>
                          <a:latin typeface="Calibri" panose="020F0502020204030204" pitchFamily="34"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776489789"/>
                  </a:ext>
                </a:extLst>
              </a:tr>
              <a:tr h="407276">
                <a:tc>
                  <a:txBody>
                    <a:bodyPr/>
                    <a:lstStyle/>
                    <a:p>
                      <a:pPr algn="ctr" rtl="0" fontAlgn="b"/>
                      <a:r>
                        <a:rPr lang="sv-SE" sz="1100" u="none" strike="noStrike" dirty="0">
                          <a:effectLst/>
                        </a:rPr>
                        <a:t>S</a:t>
                      </a:r>
                      <a:endParaRPr lang="sv-SE" sz="1100" b="0" i="0" u="none" strike="noStrike" dirty="0">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r" rtl="0" fontAlgn="b"/>
                      <a:r>
                        <a:rPr lang="sv-SE" sz="1100" u="none" strike="noStrike">
                          <a:effectLst/>
                        </a:rPr>
                        <a:t>178</a:t>
                      </a:r>
                      <a:endParaRPr lang="sv-SE" sz="1100" b="0" i="0" u="none" strike="noStrike">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solidFill>
                      <a:schemeClr val="bg1"/>
                    </a:solidFill>
                  </a:tcPr>
                </a:tc>
                <a:tc>
                  <a:txBody>
                    <a:bodyPr/>
                    <a:lstStyle/>
                    <a:p>
                      <a:pPr algn="r" rtl="0" fontAlgn="b"/>
                      <a:r>
                        <a:rPr lang="sv-SE" sz="1100" u="none" strike="noStrike" dirty="0">
                          <a:effectLst/>
                        </a:rPr>
                        <a:t>234</a:t>
                      </a:r>
                      <a:endParaRPr lang="sv-SE" sz="1100" b="0" i="0" u="none" strike="noStrike" dirty="0">
                        <a:solidFill>
                          <a:srgbClr val="002F5F"/>
                        </a:solidFill>
                        <a:effectLst/>
                        <a:latin typeface="Calibri" panose="020F0502020204030204" pitchFamily="34" charset="0"/>
                      </a:endParaRPr>
                    </a:p>
                  </a:txBody>
                  <a:tcPr marL="0" marR="0" marT="0" marB="0" anchor="b">
                    <a:solidFill>
                      <a:schemeClr val="bg1"/>
                    </a:solidFill>
                  </a:tcPr>
                </a:tc>
                <a:tc>
                  <a:txBody>
                    <a:bodyPr/>
                    <a:lstStyle/>
                    <a:p>
                      <a:pPr algn="r" rtl="0" fontAlgn="b"/>
                      <a:r>
                        <a:rPr lang="sv-SE" sz="1100" u="none" strike="noStrike" dirty="0">
                          <a:effectLst/>
                        </a:rPr>
                        <a:t>412</a:t>
                      </a:r>
                      <a:endParaRPr lang="sv-SE" sz="1100" b="0" i="0" u="none" strike="noStrike" dirty="0">
                        <a:solidFill>
                          <a:srgbClr val="002F5F"/>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chemeClr val="bg1"/>
                    </a:solidFill>
                  </a:tcPr>
                </a:tc>
                <a:tc>
                  <a:txBody>
                    <a:bodyPr/>
                    <a:lstStyle/>
                    <a:p>
                      <a:pPr algn="ctr" rtl="0" fontAlgn="b"/>
                      <a:r>
                        <a:rPr lang="sv-SE" sz="1100" b="0" i="0" u="none" strike="noStrike" dirty="0">
                          <a:solidFill>
                            <a:srgbClr val="002F5F"/>
                          </a:solidFill>
                          <a:effectLst/>
                          <a:latin typeface="Calibri" panose="020F0502020204030204" pitchFamily="34" charset="0"/>
                        </a:rPr>
                        <a:t>-60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4032212404"/>
                  </a:ext>
                </a:extLst>
              </a:tr>
              <a:tr h="522056">
                <a:tc>
                  <a:txBody>
                    <a:bodyPr/>
                    <a:lstStyle/>
                    <a:p>
                      <a:pPr algn="ctr" rtl="0" fontAlgn="b"/>
                      <a:r>
                        <a:rPr lang="sv-SE" sz="1100" u="none" strike="noStrike" dirty="0">
                          <a:effectLst/>
                        </a:rPr>
                        <a:t>N</a:t>
                      </a:r>
                      <a:endParaRPr lang="sv-SE" sz="1100" b="0" i="0" u="none" strike="noStrike" dirty="0">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r" rtl="0" fontAlgn="b"/>
                      <a:r>
                        <a:rPr lang="sv-SE" sz="1100" u="none" strike="noStrike" dirty="0">
                          <a:effectLst/>
                        </a:rPr>
                        <a:t>13</a:t>
                      </a:r>
                      <a:endParaRPr lang="sv-SE" sz="1100" b="0" i="0" u="none" strike="noStrike" dirty="0">
                        <a:solidFill>
                          <a:srgbClr val="002F5F"/>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pPr algn="r" rtl="0" fontAlgn="b"/>
                      <a:r>
                        <a:rPr lang="sv-SE" sz="1100" u="none" strike="noStrike" dirty="0">
                          <a:effectLst/>
                        </a:rPr>
                        <a:t>180</a:t>
                      </a:r>
                      <a:endParaRPr lang="sv-SE" sz="1100" b="0" i="0" u="none" strike="noStrike" dirty="0">
                        <a:solidFill>
                          <a:srgbClr val="002F5F"/>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solidFill>
                      <a:schemeClr val="bg1"/>
                    </a:solidFill>
                  </a:tcPr>
                </a:tc>
                <a:tc>
                  <a:txBody>
                    <a:bodyPr/>
                    <a:lstStyle/>
                    <a:p>
                      <a:pPr algn="r" rtl="0" fontAlgn="b"/>
                      <a:r>
                        <a:rPr lang="sv-SE" sz="1100" u="none" strike="noStrike" dirty="0">
                          <a:effectLst/>
                        </a:rPr>
                        <a:t>193</a:t>
                      </a:r>
                      <a:endParaRPr lang="sv-SE" sz="1100" b="0" i="0" u="none" strike="noStrike" dirty="0">
                        <a:solidFill>
                          <a:srgbClr val="002F5F"/>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sv-SE" sz="1100" b="0" i="0" u="none" strike="noStrike" dirty="0">
                          <a:solidFill>
                            <a:srgbClr val="002F5F"/>
                          </a:solidFill>
                          <a:effectLst/>
                          <a:latin typeface="Calibri" panose="020F0502020204030204" pitchFamily="34" charset="0"/>
                        </a:rPr>
                        <a:t>-64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73727107"/>
                  </a:ext>
                </a:extLst>
              </a:tr>
            </a:tbl>
          </a:graphicData>
        </a:graphic>
      </p:graphicFrame>
      <p:pic>
        <p:nvPicPr>
          <p:cNvPr id="10" name="Platshållare för innehåll 9"/>
          <p:cNvPicPr>
            <a:picLocks noGrp="1" noChangeAspect="1"/>
          </p:cNvPicPr>
          <p:nvPr>
            <p:ph idx="1"/>
          </p:nvPr>
        </p:nvPicPr>
        <p:blipFill>
          <a:blip r:embed="rId2"/>
          <a:stretch>
            <a:fillRect/>
          </a:stretch>
        </p:blipFill>
        <p:spPr>
          <a:xfrm>
            <a:off x="359530" y="1862826"/>
            <a:ext cx="6642740" cy="3587144"/>
          </a:xfrm>
          <a:prstGeom prst="rect">
            <a:avLst/>
          </a:prstGeom>
          <a:solidFill>
            <a:srgbClr val="FFC000"/>
          </a:solidFill>
        </p:spPr>
      </p:pic>
      <p:sp>
        <p:nvSpPr>
          <p:cNvPr id="3" name="Platshållare för sidfot 2"/>
          <p:cNvSpPr>
            <a:spLocks noGrp="1"/>
          </p:cNvSpPr>
          <p:nvPr>
            <p:ph type="ftr" sz="quarter" idx="11"/>
          </p:nvPr>
        </p:nvSpPr>
        <p:spPr>
          <a:xfrm>
            <a:off x="359530" y="6152400"/>
            <a:ext cx="6070070" cy="518400"/>
          </a:xfrm>
        </p:spPr>
        <p:txBody>
          <a:bodyPr/>
          <a:lstStyle/>
          <a:p>
            <a:r>
              <a:rPr lang="sv-SE" dirty="0"/>
              <a:t>Ekonomiinformation 14 april 2021</a:t>
            </a:r>
          </a:p>
        </p:txBody>
      </p:sp>
    </p:spTree>
    <p:extLst>
      <p:ext uri="{BB962C8B-B14F-4D97-AF65-F5344CB8AC3E}">
        <p14:creationId xmlns:p14="http://schemas.microsoft.com/office/powerpoint/2010/main" val="18085591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ubrik 1">
            <a:extLst>
              <a:ext uri="{FF2B5EF4-FFF2-40B4-BE49-F238E27FC236}">
                <a16:creationId xmlns:a16="http://schemas.microsoft.com/office/drawing/2014/main" id="{E5513022-ADE8-43F8-9CC9-9F8FACEB442B}"/>
              </a:ext>
            </a:extLst>
          </p:cNvPr>
          <p:cNvSpPr>
            <a:spLocks noGrp="1" noChangeArrowheads="1"/>
          </p:cNvSpPr>
          <p:nvPr>
            <p:ph type="ctrTitle"/>
          </p:nvPr>
        </p:nvSpPr>
        <p:spPr>
          <a:xfrm>
            <a:off x="899592" y="2996952"/>
            <a:ext cx="7705725" cy="1150937"/>
          </a:xfrm>
        </p:spPr>
        <p:txBody>
          <a:bodyPr/>
          <a:lstStyle/>
          <a:p>
            <a:r>
              <a:rPr lang="sv-SE" altLang="sv-SE" sz="2800" b="1" dirty="0">
                <a:latin typeface="Calibri" panose="020F0502020204030204" pitchFamily="34" charset="0"/>
                <a:cs typeface="Calibri" panose="020F0502020204030204" pitchFamily="34" charset="0"/>
              </a:rPr>
              <a:t>Ekonomisk uppföljning 2021</a:t>
            </a:r>
            <a:br>
              <a:rPr lang="sv-SE" altLang="sv-SE" sz="2800" b="1" dirty="0">
                <a:latin typeface="Calibri" panose="020F0502020204030204" pitchFamily="34" charset="0"/>
                <a:cs typeface="Calibri" panose="020F0502020204030204" pitchFamily="34" charset="0"/>
              </a:rPr>
            </a:br>
            <a:endParaRPr lang="sv-SE" altLang="sv-SE" sz="2200"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ubrik 1">
            <a:extLst>
              <a:ext uri="{FF2B5EF4-FFF2-40B4-BE49-F238E27FC236}">
                <a16:creationId xmlns:a16="http://schemas.microsoft.com/office/drawing/2014/main" id="{9573446F-24AC-4AC1-86CC-5041645D02CB}"/>
              </a:ext>
            </a:extLst>
          </p:cNvPr>
          <p:cNvSpPr>
            <a:spLocks noGrp="1" noChangeArrowheads="1"/>
          </p:cNvSpPr>
          <p:nvPr>
            <p:ph type="title"/>
          </p:nvPr>
        </p:nvSpPr>
        <p:spPr>
          <a:xfrm>
            <a:off x="250825" y="404813"/>
            <a:ext cx="7345363" cy="588962"/>
          </a:xfrm>
        </p:spPr>
        <p:txBody>
          <a:bodyPr/>
          <a:lstStyle/>
          <a:p>
            <a:r>
              <a:rPr lang="sv-SE" altLang="sv-SE" sz="3200" dirty="0">
                <a:latin typeface="Calibri" panose="020F0502020204030204" pitchFamily="34" charset="0"/>
                <a:cs typeface="Calibri" panose="020F0502020204030204" pitchFamily="34" charset="0"/>
              </a:rPr>
              <a:t>Ekonomisk uppföljning 2021</a:t>
            </a:r>
            <a:endParaRPr lang="sv-SE" altLang="sv-SE" sz="3200" dirty="0">
              <a:solidFill>
                <a:srgbClr val="FF0000"/>
              </a:solidFill>
              <a:latin typeface="Calibri" panose="020F0502020204030204" pitchFamily="34" charset="0"/>
              <a:cs typeface="Calibri" panose="020F0502020204030204" pitchFamily="34" charset="0"/>
            </a:endParaRPr>
          </a:p>
        </p:txBody>
      </p:sp>
      <p:sp>
        <p:nvSpPr>
          <p:cNvPr id="3" name="Platshållare för innehåll 2">
            <a:extLst>
              <a:ext uri="{FF2B5EF4-FFF2-40B4-BE49-F238E27FC236}">
                <a16:creationId xmlns:a16="http://schemas.microsoft.com/office/drawing/2014/main" id="{5D56C502-AEC1-42D8-BBB3-9908B4291BB1}"/>
              </a:ext>
            </a:extLst>
          </p:cNvPr>
          <p:cNvSpPr>
            <a:spLocks noGrp="1"/>
          </p:cNvSpPr>
          <p:nvPr>
            <p:ph idx="1"/>
          </p:nvPr>
        </p:nvSpPr>
        <p:spPr>
          <a:xfrm>
            <a:off x="395287" y="1115062"/>
            <a:ext cx="8208963" cy="5266688"/>
          </a:xfrm>
          <a:ln>
            <a:solidFill>
              <a:srgbClr val="92D050"/>
            </a:solidFill>
          </a:ln>
        </p:spPr>
        <p:txBody>
          <a:bodyPr/>
          <a:lstStyle/>
          <a:p>
            <a:pPr marL="0" indent="0">
              <a:lnSpc>
                <a:spcPct val="100000"/>
              </a:lnSpc>
              <a:buFontTx/>
              <a:buNone/>
              <a:defRPr/>
            </a:pPr>
            <a:r>
              <a:rPr lang="sv-SE" altLang="sv-SE" sz="2400" b="1" dirty="0">
                <a:latin typeface="Calibri" panose="020F0502020204030204" pitchFamily="34" charset="0"/>
                <a:cs typeface="Calibri" panose="020F0502020204030204" pitchFamily="34" charset="0"/>
              </a:rPr>
              <a:t>Tertial 1 (T1) per 30/4:</a:t>
            </a:r>
            <a:r>
              <a:rPr lang="sv-SE" altLang="sv-SE" sz="2400" dirty="0">
                <a:latin typeface="Calibri" panose="020F0502020204030204" pitchFamily="34" charset="0"/>
                <a:cs typeface="Calibri" panose="020F0502020204030204" pitchFamily="34" charset="0"/>
              </a:rPr>
              <a:t/>
            </a:r>
            <a:br>
              <a:rPr lang="sv-SE" altLang="sv-SE" sz="2400" dirty="0">
                <a:latin typeface="Calibri" panose="020F0502020204030204" pitchFamily="34" charset="0"/>
                <a:cs typeface="Calibri" panose="020F0502020204030204" pitchFamily="34" charset="0"/>
              </a:rPr>
            </a:br>
            <a:r>
              <a:rPr lang="sv-SE" altLang="sv-SE" sz="2400" dirty="0">
                <a:latin typeface="Calibri" panose="020F0502020204030204" pitchFamily="34" charset="0"/>
                <a:cs typeface="Calibri" panose="020F0502020204030204" pitchFamily="34" charset="0"/>
              </a:rPr>
              <a:t>checklista, projektlistor (avstämning skulder/fordringar externa medel), utfall per institution/motsvarande, </a:t>
            </a:r>
            <a:r>
              <a:rPr lang="sv-SE" altLang="sv-SE" sz="2400" dirty="0">
                <a:solidFill>
                  <a:srgbClr val="FFC000"/>
                </a:solidFill>
                <a:latin typeface="Calibri" panose="020F0502020204030204" pitchFamily="34" charset="0"/>
                <a:cs typeface="Calibri" panose="020F0502020204030204" pitchFamily="34" charset="0"/>
              </a:rPr>
              <a:t>prognos </a:t>
            </a:r>
            <a:r>
              <a:rPr lang="sv-SE" altLang="sv-SE" sz="2400" dirty="0" err="1">
                <a:solidFill>
                  <a:srgbClr val="FFC000"/>
                </a:solidFill>
                <a:latin typeface="Calibri" panose="020F0502020204030204" pitchFamily="34" charset="0"/>
                <a:cs typeface="Calibri" panose="020F0502020204030204" pitchFamily="34" charset="0"/>
              </a:rPr>
              <a:t>light</a:t>
            </a:r>
            <a:endParaRPr lang="sv-SE" altLang="sv-SE" sz="2400" dirty="0">
              <a:solidFill>
                <a:srgbClr val="FFC000"/>
              </a:solidFill>
              <a:latin typeface="Calibri" panose="020F0502020204030204" pitchFamily="34" charset="0"/>
              <a:cs typeface="Calibri" panose="020F0502020204030204" pitchFamily="34" charset="0"/>
            </a:endParaRPr>
          </a:p>
          <a:p>
            <a:pPr marL="0" indent="0">
              <a:lnSpc>
                <a:spcPct val="100000"/>
              </a:lnSpc>
              <a:buNone/>
              <a:defRPr/>
            </a:pPr>
            <a:r>
              <a:rPr lang="sv-SE" altLang="sv-SE" sz="2400" dirty="0">
                <a:solidFill>
                  <a:srgbClr val="FFC000"/>
                </a:solidFill>
                <a:latin typeface="Calibri" panose="020F0502020204030204" pitchFamily="34" charset="0"/>
                <a:cs typeface="Calibri" panose="020F0502020204030204" pitchFamily="34" charset="0"/>
              </a:rPr>
              <a:t>Avstämning balansposter 127*</a:t>
            </a:r>
          </a:p>
          <a:p>
            <a:pPr marL="0" indent="0">
              <a:lnSpc>
                <a:spcPct val="100000"/>
              </a:lnSpc>
              <a:buFontTx/>
              <a:buNone/>
              <a:defRPr/>
            </a:pPr>
            <a:r>
              <a:rPr lang="sv-SE" altLang="sv-SE" sz="2400" b="1" dirty="0">
                <a:latin typeface="Calibri" panose="020F0502020204030204" pitchFamily="34" charset="0"/>
                <a:cs typeface="Calibri" panose="020F0502020204030204" pitchFamily="34" charset="0"/>
              </a:rPr>
              <a:t>Tertial 2 (T2) per 31/8: </a:t>
            </a:r>
            <a:r>
              <a:rPr lang="sv-SE" altLang="sv-SE" sz="2400" dirty="0">
                <a:latin typeface="Calibri" panose="020F0502020204030204" pitchFamily="34" charset="0"/>
                <a:cs typeface="Calibri" panose="020F0502020204030204" pitchFamily="34" charset="0"/>
              </a:rPr>
              <a:t/>
            </a:r>
            <a:br>
              <a:rPr lang="sv-SE" altLang="sv-SE" sz="2400" dirty="0">
                <a:latin typeface="Calibri" panose="020F0502020204030204" pitchFamily="34" charset="0"/>
                <a:cs typeface="Calibri" panose="020F0502020204030204" pitchFamily="34" charset="0"/>
              </a:rPr>
            </a:br>
            <a:r>
              <a:rPr lang="sv-SE" altLang="sv-SE" sz="2400" dirty="0">
                <a:latin typeface="Calibri" panose="020F0502020204030204" pitchFamily="34" charset="0"/>
                <a:cs typeface="Calibri" panose="020F0502020204030204" pitchFamily="34" charset="0"/>
              </a:rPr>
              <a:t>checklista, projektlistor (avstämning skulder/fordringar externa medel), utfall per institution/motsvarande, prognos.</a:t>
            </a:r>
          </a:p>
          <a:p>
            <a:pPr marL="0" indent="0">
              <a:lnSpc>
                <a:spcPct val="100000"/>
              </a:lnSpc>
              <a:buFontTx/>
              <a:buNone/>
              <a:defRPr/>
            </a:pPr>
            <a:r>
              <a:rPr lang="sv-SE" altLang="sv-SE" sz="2400" dirty="0">
                <a:solidFill>
                  <a:srgbClr val="FFC000"/>
                </a:solidFill>
                <a:latin typeface="Calibri" panose="020F0502020204030204" pitchFamily="34" charset="0"/>
                <a:cs typeface="Calibri" panose="020F0502020204030204" pitchFamily="34" charset="0"/>
              </a:rPr>
              <a:t>Avstämning balansposter 127*</a:t>
            </a:r>
          </a:p>
          <a:p>
            <a:pPr marL="0" indent="0">
              <a:lnSpc>
                <a:spcPct val="100000"/>
              </a:lnSpc>
              <a:buFontTx/>
              <a:buNone/>
              <a:defRPr/>
            </a:pPr>
            <a:r>
              <a:rPr lang="sv-SE" altLang="sv-SE" sz="2400" b="1" dirty="0">
                <a:latin typeface="Calibri" panose="020F0502020204030204" pitchFamily="34" charset="0"/>
                <a:cs typeface="Calibri" panose="020F0502020204030204" pitchFamily="34" charset="0"/>
              </a:rPr>
              <a:t>Tertial 3 (T3) per 31/12: </a:t>
            </a:r>
            <a:r>
              <a:rPr lang="sv-SE" altLang="sv-SE" sz="2400" dirty="0">
                <a:latin typeface="Calibri" panose="020F0502020204030204" pitchFamily="34" charset="0"/>
                <a:cs typeface="Calibri" panose="020F0502020204030204" pitchFamily="34" charset="0"/>
              </a:rPr>
              <a:t/>
            </a:r>
            <a:br>
              <a:rPr lang="sv-SE" altLang="sv-SE" sz="2400" dirty="0">
                <a:latin typeface="Calibri" panose="020F0502020204030204" pitchFamily="34" charset="0"/>
                <a:cs typeface="Calibri" panose="020F0502020204030204" pitchFamily="34" charset="0"/>
              </a:rPr>
            </a:br>
            <a:r>
              <a:rPr lang="sv-SE" altLang="sv-SE" sz="2400" dirty="0">
                <a:latin typeface="Calibri" panose="020F0502020204030204" pitchFamily="34" charset="0"/>
                <a:cs typeface="Calibri" panose="020F0502020204030204" pitchFamily="34" charset="0"/>
              </a:rPr>
              <a:t>checklista, projektlistor (avstämning skulder/fordringar externa medel), utfall per institution/motsvarande.</a:t>
            </a:r>
          </a:p>
          <a:p>
            <a:pPr marL="0" indent="0">
              <a:lnSpc>
                <a:spcPct val="150000"/>
              </a:lnSpc>
              <a:buNone/>
              <a:defRPr/>
            </a:pPr>
            <a:r>
              <a:rPr lang="sv-SE" altLang="sv-SE" sz="2400" dirty="0">
                <a:solidFill>
                  <a:srgbClr val="FFC000"/>
                </a:solidFill>
                <a:latin typeface="Calibri" panose="020F0502020204030204" pitchFamily="34" charset="0"/>
                <a:cs typeface="Calibri" panose="020F0502020204030204" pitchFamily="34" charset="0"/>
              </a:rPr>
              <a:t>Avstämning balansposter 127*</a:t>
            </a:r>
            <a:endParaRPr lang="sv-SE" altLang="sv-SE" sz="2400" dirty="0">
              <a:latin typeface="Calibri" panose="020F0502020204030204" pitchFamily="34" charset="0"/>
              <a:cs typeface="Calibri" panose="020F0502020204030204" pitchFamily="34" charset="0"/>
            </a:endParaRPr>
          </a:p>
          <a:p>
            <a:pPr>
              <a:defRPr/>
            </a:pPr>
            <a:endParaRPr lang="sv-SE" altLang="sv-SE" sz="1800" i="1" dirty="0"/>
          </a:p>
          <a:p>
            <a:pPr>
              <a:defRPr/>
            </a:pPr>
            <a:endParaRPr lang="sv-SE" altLang="sv-SE" sz="1800" dirty="0"/>
          </a:p>
        </p:txBody>
      </p:sp>
      <p:sp>
        <p:nvSpPr>
          <p:cNvPr id="2" name="Oval 1">
            <a:extLst>
              <a:ext uri="{FF2B5EF4-FFF2-40B4-BE49-F238E27FC236}">
                <a16:creationId xmlns:a16="http://schemas.microsoft.com/office/drawing/2014/main" id="{06B9274E-23C3-4B5F-A90D-DFD8B7791DF8}"/>
              </a:ext>
            </a:extLst>
          </p:cNvPr>
          <p:cNvSpPr/>
          <p:nvPr/>
        </p:nvSpPr>
        <p:spPr>
          <a:xfrm>
            <a:off x="5781303" y="3441866"/>
            <a:ext cx="1296144" cy="563198"/>
          </a:xfrm>
          <a:prstGeom prst="ellipse">
            <a:avLst/>
          </a:prstGeom>
          <a:noFill/>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sv-SE"/>
          </a:p>
        </p:txBody>
      </p:sp>
      <p:sp>
        <p:nvSpPr>
          <p:cNvPr id="7" name="Platshållare för sidfot 4">
            <a:extLst>
              <a:ext uri="{FF2B5EF4-FFF2-40B4-BE49-F238E27FC236}">
                <a16:creationId xmlns:a16="http://schemas.microsoft.com/office/drawing/2014/main" id="{037830DE-3C56-4DE2-BB44-EE931D7EE210}"/>
              </a:ext>
            </a:extLst>
          </p:cNvPr>
          <p:cNvSpPr>
            <a:spLocks noGrp="1"/>
          </p:cNvSpPr>
          <p:nvPr>
            <p:ph type="ftr" sz="quarter" idx="11"/>
          </p:nvPr>
        </p:nvSpPr>
        <p:spPr>
          <a:xfrm>
            <a:off x="547688" y="6381750"/>
            <a:ext cx="5881687"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a:lnSpc>
                <a:spcPct val="100000"/>
              </a:lnSpc>
              <a:spcBef>
                <a:spcPct val="0"/>
              </a:spcBef>
              <a:buFontTx/>
              <a:buNone/>
            </a:pPr>
            <a:r>
              <a:rPr lang="sv-SE" altLang="sv-SE" sz="1200" dirty="0">
                <a:solidFill>
                  <a:srgbClr val="000000"/>
                </a:solidFill>
                <a:ea typeface="Verdana" panose="020B0604030504040204" pitchFamily="34" charset="0"/>
                <a:cs typeface="Arial" panose="020B0604020202020204" pitchFamily="34" charset="0"/>
              </a:rPr>
              <a:t>Ekonomiinformation 14 april 2021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ubrik 1">
            <a:extLst>
              <a:ext uri="{FF2B5EF4-FFF2-40B4-BE49-F238E27FC236}">
                <a16:creationId xmlns:a16="http://schemas.microsoft.com/office/drawing/2014/main" id="{4FC7C03A-6AF6-4789-933E-BECA7C62BFE4}"/>
              </a:ext>
            </a:extLst>
          </p:cNvPr>
          <p:cNvSpPr>
            <a:spLocks noGrp="1" noChangeArrowheads="1"/>
          </p:cNvSpPr>
          <p:nvPr>
            <p:ph type="ctrTitle"/>
          </p:nvPr>
        </p:nvSpPr>
        <p:spPr>
          <a:xfrm>
            <a:off x="684213" y="2276475"/>
            <a:ext cx="6954837" cy="2376488"/>
          </a:xfrm>
        </p:spPr>
        <p:txBody>
          <a:bodyPr/>
          <a:lstStyle/>
          <a:p>
            <a:r>
              <a:rPr lang="sv-SE" altLang="sv-SE" sz="2800" b="1" dirty="0">
                <a:latin typeface="Calibri" panose="020F0502020204030204" pitchFamily="34" charset="0"/>
                <a:cs typeface="Calibri" panose="020F0502020204030204" pitchFamily="34" charset="0"/>
              </a:rPr>
              <a:t>Tertial 1 2021</a:t>
            </a:r>
            <a:endParaRPr lang="sv-SE" altLang="sv-SE" sz="2200"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ruta 3">
            <a:extLst>
              <a:ext uri="{FF2B5EF4-FFF2-40B4-BE49-F238E27FC236}">
                <a16:creationId xmlns:a16="http://schemas.microsoft.com/office/drawing/2014/main" id="{09771964-9C2D-4D97-BE7A-1C2FE2F5998E}"/>
              </a:ext>
            </a:extLst>
          </p:cNvPr>
          <p:cNvSpPr txBox="1">
            <a:spLocks noChangeArrowheads="1"/>
          </p:cNvSpPr>
          <p:nvPr/>
        </p:nvSpPr>
        <p:spPr bwMode="auto">
          <a:xfrm>
            <a:off x="755650" y="836613"/>
            <a:ext cx="6553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a:lnSpc>
                <a:spcPct val="100000"/>
              </a:lnSpc>
              <a:spcBef>
                <a:spcPct val="0"/>
              </a:spcBef>
              <a:buFontTx/>
              <a:buNone/>
            </a:pPr>
            <a:r>
              <a:rPr lang="sv-SE" altLang="sv-SE" sz="2800" b="1" dirty="0">
                <a:solidFill>
                  <a:srgbClr val="002060"/>
                </a:solidFill>
                <a:latin typeface="Calibri" panose="020F0502020204030204" pitchFamily="34" charset="0"/>
              </a:rPr>
              <a:t>Att tänka på inför tertialbokslutet</a:t>
            </a:r>
            <a:endParaRPr lang="en-US" altLang="sv-SE" sz="2800" b="1" dirty="0">
              <a:solidFill>
                <a:srgbClr val="002060"/>
              </a:solidFill>
              <a:latin typeface="Calibri" panose="020F0502020204030204" pitchFamily="34" charset="0"/>
            </a:endParaRPr>
          </a:p>
        </p:txBody>
      </p:sp>
      <p:sp>
        <p:nvSpPr>
          <p:cNvPr id="51203" name="textruta 5">
            <a:extLst>
              <a:ext uri="{FF2B5EF4-FFF2-40B4-BE49-F238E27FC236}">
                <a16:creationId xmlns:a16="http://schemas.microsoft.com/office/drawing/2014/main" id="{45016AE5-C4AF-424C-BCD5-4EA3FDDC0C67}"/>
              </a:ext>
            </a:extLst>
          </p:cNvPr>
          <p:cNvSpPr txBox="1">
            <a:spLocks noChangeArrowheads="1"/>
          </p:cNvSpPr>
          <p:nvPr/>
        </p:nvSpPr>
        <p:spPr bwMode="auto">
          <a:xfrm>
            <a:off x="763588" y="1868488"/>
            <a:ext cx="7408812"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a:lnSpc>
                <a:spcPct val="100000"/>
              </a:lnSpc>
              <a:spcBef>
                <a:spcPct val="0"/>
              </a:spcBef>
              <a:spcAft>
                <a:spcPts val="1200"/>
              </a:spcAft>
            </a:pPr>
            <a:r>
              <a:rPr lang="sv-SE" altLang="sv-SE" sz="2400" dirty="0">
                <a:solidFill>
                  <a:schemeClr val="tx1"/>
                </a:solidFill>
                <a:latin typeface="Calibri" panose="020F0502020204030204" pitchFamily="34" charset="0"/>
                <a:ea typeface="Verdana" panose="020B0604030504040204" pitchFamily="34" charset="0"/>
                <a:cs typeface="Arial" panose="020B0604020202020204" pitchFamily="34" charset="0"/>
              </a:rPr>
              <a:t>Anläggningstillgångar och </a:t>
            </a:r>
            <a:r>
              <a:rPr lang="sv-SE" altLang="sv-SE" sz="2400" dirty="0" smtClean="0">
                <a:solidFill>
                  <a:schemeClr val="tx1"/>
                </a:solidFill>
                <a:latin typeface="Calibri" panose="020F0502020204030204" pitchFamily="34" charset="0"/>
                <a:ea typeface="Verdana" panose="020B0604030504040204" pitchFamily="34" charset="0"/>
                <a:cs typeface="Arial" panose="020B0604020202020204" pitchFamily="34" charset="0"/>
              </a:rPr>
              <a:t>s</a:t>
            </a:r>
            <a:r>
              <a:rPr lang="sv-SE" altLang="sv-SE" sz="2400" dirty="0" smtClean="0">
                <a:solidFill>
                  <a:schemeClr val="tx1"/>
                </a:solidFill>
                <a:latin typeface="Calibri" panose="020F0502020204030204" pitchFamily="34" charset="0"/>
                <a:ea typeface="Verdana" panose="020B0604030504040204" pitchFamily="34" charset="0"/>
                <a:cs typeface="Arial" panose="020B0604020202020204" pitchFamily="34" charset="0"/>
              </a:rPr>
              <a:t>töldbegärliga förbrukningsinventarier (</a:t>
            </a:r>
            <a:r>
              <a:rPr lang="sv-SE" altLang="sv-SE" sz="2400" dirty="0" smtClean="0">
                <a:solidFill>
                  <a:schemeClr val="tx1"/>
                </a:solidFill>
                <a:latin typeface="Calibri" panose="020F0502020204030204" pitchFamily="34" charset="0"/>
                <a:ea typeface="Verdana" panose="020B0604030504040204" pitchFamily="34" charset="0"/>
                <a:cs typeface="Arial" panose="020B0604020202020204" pitchFamily="34" charset="0"/>
              </a:rPr>
              <a:t>SFI)</a:t>
            </a:r>
            <a:endParaRPr lang="sv-SE" altLang="sv-SE" sz="2400" dirty="0">
              <a:solidFill>
                <a:schemeClr val="tx1"/>
              </a:solidFill>
              <a:latin typeface="Calibri" panose="020F0502020204030204" pitchFamily="34" charset="0"/>
              <a:ea typeface="Verdana" panose="020B0604030504040204" pitchFamily="34" charset="0"/>
              <a:cs typeface="Arial" panose="020B0604020202020204" pitchFamily="34" charset="0"/>
            </a:endParaRPr>
          </a:p>
          <a:p>
            <a:pPr>
              <a:lnSpc>
                <a:spcPct val="100000"/>
              </a:lnSpc>
              <a:spcBef>
                <a:spcPct val="0"/>
              </a:spcBef>
              <a:spcAft>
                <a:spcPts val="1200"/>
              </a:spcAft>
              <a:buFont typeface="Calibri" panose="020F0502020204030204" pitchFamily="34" charset="0"/>
              <a:buChar char="•"/>
            </a:pPr>
            <a:r>
              <a:rPr lang="sv-SE" altLang="sv-SE" sz="2400" dirty="0">
                <a:solidFill>
                  <a:schemeClr val="tx1"/>
                </a:solidFill>
                <a:latin typeface="Calibri" panose="020F0502020204030204" pitchFamily="34" charset="0"/>
                <a:ea typeface="Verdana" panose="020B0604030504040204" pitchFamily="34" charset="0"/>
                <a:cs typeface="Arial" panose="020B0604020202020204" pitchFamily="34" charset="0"/>
              </a:rPr>
              <a:t>Uppföljning externfinansierade projekt</a:t>
            </a:r>
          </a:p>
          <a:p>
            <a:pPr>
              <a:lnSpc>
                <a:spcPct val="100000"/>
              </a:lnSpc>
              <a:spcBef>
                <a:spcPct val="0"/>
              </a:spcBef>
              <a:spcAft>
                <a:spcPts val="1200"/>
              </a:spcAft>
              <a:buFont typeface="Calibri" panose="020F0502020204030204" pitchFamily="34" charset="0"/>
              <a:buChar char="•"/>
            </a:pPr>
            <a:r>
              <a:rPr lang="sv-SE" altLang="sv-SE" sz="2400" dirty="0">
                <a:solidFill>
                  <a:schemeClr val="tx1"/>
                </a:solidFill>
                <a:latin typeface="Calibri" panose="020F0502020204030204" pitchFamily="34" charset="0"/>
                <a:ea typeface="Verdana" panose="020B0604030504040204" pitchFamily="34" charset="0"/>
                <a:cs typeface="Arial" panose="020B0604020202020204" pitchFamily="34" charset="0"/>
              </a:rPr>
              <a:t>Alla leverantörsfakturor där varor och tjänster är levererade ska vara slutattesterade</a:t>
            </a:r>
          </a:p>
          <a:p>
            <a:pPr>
              <a:lnSpc>
                <a:spcPct val="100000"/>
              </a:lnSpc>
              <a:spcBef>
                <a:spcPct val="0"/>
              </a:spcBef>
              <a:spcAft>
                <a:spcPts val="1200"/>
              </a:spcAft>
              <a:buFont typeface="Calibri" panose="020F0502020204030204" pitchFamily="34" charset="0"/>
              <a:buChar char="•"/>
            </a:pPr>
            <a:r>
              <a:rPr lang="sv-SE" altLang="sv-SE" sz="2400" dirty="0">
                <a:solidFill>
                  <a:schemeClr val="tx1"/>
                </a:solidFill>
                <a:latin typeface="Calibri" panose="020F0502020204030204" pitchFamily="34" charset="0"/>
                <a:ea typeface="Verdana" panose="020B0604030504040204" pitchFamily="34" charset="0"/>
                <a:cs typeface="Arial" panose="020B0604020202020204" pitchFamily="34" charset="0"/>
              </a:rPr>
              <a:t>Periodiseringar av intäkter och kostnader</a:t>
            </a:r>
          </a:p>
          <a:p>
            <a:pPr marL="0" indent="0">
              <a:lnSpc>
                <a:spcPct val="100000"/>
              </a:lnSpc>
              <a:spcBef>
                <a:spcPct val="0"/>
              </a:spcBef>
              <a:spcAft>
                <a:spcPts val="1200"/>
              </a:spcAft>
              <a:buNone/>
            </a:pPr>
            <a:endParaRPr lang="sv-SE" altLang="sv-SE" sz="2400" dirty="0">
              <a:solidFill>
                <a:schemeClr val="tx1"/>
              </a:solidFill>
              <a:latin typeface="Calibri" panose="020F0502020204030204" pitchFamily="34" charset="0"/>
              <a:ea typeface="Verdana" panose="020B0604030504040204" pitchFamily="34" charset="0"/>
              <a:cs typeface="Arial" panose="020B0604020202020204" pitchFamily="34" charset="0"/>
            </a:endParaRPr>
          </a:p>
          <a:p>
            <a:pPr marL="0" indent="0">
              <a:lnSpc>
                <a:spcPct val="100000"/>
              </a:lnSpc>
              <a:spcBef>
                <a:spcPct val="0"/>
              </a:spcBef>
              <a:spcAft>
                <a:spcPts val="1200"/>
              </a:spcAft>
              <a:buNone/>
            </a:pPr>
            <a:r>
              <a:rPr lang="sv-SE" altLang="sv-SE" sz="2400" dirty="0">
                <a:solidFill>
                  <a:schemeClr val="tx1"/>
                </a:solidFill>
                <a:latin typeface="Calibri" panose="020F0502020204030204" pitchFamily="34" charset="0"/>
                <a:ea typeface="Verdana" panose="020B0604030504040204" pitchFamily="34" charset="0"/>
                <a:cs typeface="Arial" panose="020B0604020202020204" pitchFamily="34" charset="0"/>
              </a:rPr>
              <a:t>Läs mer i bokslutskalendern samt ekonomikalendern på medarbetarwebben!</a:t>
            </a:r>
          </a:p>
          <a:p>
            <a:pPr marL="0" indent="0">
              <a:lnSpc>
                <a:spcPct val="100000"/>
              </a:lnSpc>
              <a:spcBef>
                <a:spcPct val="0"/>
              </a:spcBef>
              <a:spcAft>
                <a:spcPts val="1200"/>
              </a:spcAft>
              <a:buNone/>
            </a:pPr>
            <a:endParaRPr lang="sv-SE" altLang="sv-SE" sz="2400" dirty="0">
              <a:solidFill>
                <a:schemeClr val="tx1"/>
              </a:solidFill>
              <a:latin typeface="Calibri" panose="020F0502020204030204" pitchFamily="34" charset="0"/>
              <a:ea typeface="Verdana" panose="020B0604030504040204" pitchFamily="34" charset="0"/>
              <a:cs typeface="Arial" panose="020B0604020202020204" pitchFamily="34" charset="0"/>
            </a:endParaRPr>
          </a:p>
        </p:txBody>
      </p:sp>
      <p:pic>
        <p:nvPicPr>
          <p:cNvPr id="51204" name="Bildobjekt 1">
            <a:extLst>
              <a:ext uri="{FF2B5EF4-FFF2-40B4-BE49-F238E27FC236}">
                <a16:creationId xmlns:a16="http://schemas.microsoft.com/office/drawing/2014/main" id="{AEA47F7B-89A1-44A5-8924-34993768AA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96336" y="5589240"/>
            <a:ext cx="1422253" cy="1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latshållare för sidfot 4">
            <a:extLst>
              <a:ext uri="{FF2B5EF4-FFF2-40B4-BE49-F238E27FC236}">
                <a16:creationId xmlns:a16="http://schemas.microsoft.com/office/drawing/2014/main" id="{EF9C19F0-8340-4EEC-A5AE-019AA3C9B5D5}"/>
              </a:ext>
            </a:extLst>
          </p:cNvPr>
          <p:cNvSpPr txBox="1">
            <a:spLocks/>
          </p:cNvSpPr>
          <p:nvPr/>
        </p:nvSpPr>
        <p:spPr bwMode="auto">
          <a:xfrm>
            <a:off x="547688" y="6381750"/>
            <a:ext cx="5881687" cy="309563"/>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sv-SE"/>
            </a:defPPr>
            <a:lvl1pPr algn="l" rtl="0" eaLnBrk="1" fontAlgn="base" hangingPunct="1">
              <a:lnSpc>
                <a:spcPts val="2900"/>
              </a:lnSpc>
              <a:spcBef>
                <a:spcPct val="20000"/>
              </a:spcBef>
              <a:spcAft>
                <a:spcPct val="0"/>
              </a:spcAft>
              <a:buChar char="•"/>
              <a:defRPr sz="2000" kern="1200">
                <a:solidFill>
                  <a:srgbClr val="002F5F"/>
                </a:solidFill>
                <a:latin typeface="Verdana" panose="020B0604030504040204" pitchFamily="34" charset="0"/>
                <a:ea typeface="+mn-ea"/>
                <a:cs typeface="+mn-cs"/>
              </a:defRPr>
            </a:lvl1pPr>
            <a:lvl2pPr marL="742950" indent="-28575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2pPr>
            <a:lvl3pPr marL="11430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3pPr>
            <a:lvl4pPr marL="16002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4pPr>
            <a:lvl5pPr marL="20574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5pPr>
            <a:lvl6pPr marL="25146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6pPr>
            <a:lvl7pPr marL="29718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7pPr>
            <a:lvl8pPr marL="34290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8pPr>
            <a:lvl9pPr marL="38862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9pPr>
          </a:lstStyle>
          <a:p>
            <a:pPr>
              <a:lnSpc>
                <a:spcPct val="100000"/>
              </a:lnSpc>
              <a:spcBef>
                <a:spcPct val="0"/>
              </a:spcBef>
              <a:buFontTx/>
              <a:buNone/>
            </a:pPr>
            <a:r>
              <a:rPr lang="sv-SE" altLang="sv-SE" sz="1200" dirty="0">
                <a:solidFill>
                  <a:srgbClr val="000000"/>
                </a:solidFill>
                <a:ea typeface="Verdana" panose="020B0604030504040204" pitchFamily="34" charset="0"/>
                <a:cs typeface="Arial" panose="020B0604020202020204" pitchFamily="34" charset="0"/>
              </a:rPr>
              <a:t>Ekonomiinformation 14 april 2021</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p:cNvSpPr>
            <a:spLocks noGrp="1"/>
          </p:cNvSpPr>
          <p:nvPr>
            <p:ph type="ftr" sz="quarter" idx="11"/>
          </p:nvPr>
        </p:nvSpPr>
        <p:spPr>
          <a:xfrm>
            <a:off x="467544" y="6453336"/>
            <a:ext cx="5961831" cy="215752"/>
          </a:xfrm>
        </p:spPr>
        <p:txBody>
          <a:bodyPr/>
          <a:lstStyle/>
          <a:p>
            <a:pPr>
              <a:defRPr/>
            </a:pPr>
            <a:r>
              <a:rPr lang="sv-SE" dirty="0"/>
              <a:t>Ekonomiinformation 14 april 2021</a:t>
            </a:r>
          </a:p>
        </p:txBody>
      </p:sp>
      <p:pic>
        <p:nvPicPr>
          <p:cNvPr id="4" name="Bildobjekt 3"/>
          <p:cNvPicPr>
            <a:picLocks noChangeAspect="1"/>
          </p:cNvPicPr>
          <p:nvPr/>
        </p:nvPicPr>
        <p:blipFill>
          <a:blip r:embed="rId2"/>
          <a:stretch>
            <a:fillRect/>
          </a:stretch>
        </p:blipFill>
        <p:spPr>
          <a:xfrm>
            <a:off x="467544" y="1268760"/>
            <a:ext cx="7610475" cy="5040560"/>
          </a:xfrm>
          <a:prstGeom prst="rect">
            <a:avLst/>
          </a:prstGeom>
        </p:spPr>
      </p:pic>
    </p:spTree>
    <p:extLst>
      <p:ext uri="{BB962C8B-B14F-4D97-AF65-F5344CB8AC3E}">
        <p14:creationId xmlns:p14="http://schemas.microsoft.com/office/powerpoint/2010/main" val="19779718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ruta 5">
            <a:extLst>
              <a:ext uri="{FF2B5EF4-FFF2-40B4-BE49-F238E27FC236}">
                <a16:creationId xmlns:a16="http://schemas.microsoft.com/office/drawing/2014/main" id="{A18501EE-AEC5-4CBF-BDBC-B1BAB61C95F1}"/>
              </a:ext>
            </a:extLst>
          </p:cNvPr>
          <p:cNvSpPr txBox="1">
            <a:spLocks noChangeArrowheads="1"/>
          </p:cNvSpPr>
          <p:nvPr/>
        </p:nvSpPr>
        <p:spPr bwMode="auto">
          <a:xfrm>
            <a:off x="539750" y="428625"/>
            <a:ext cx="6464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a:lnSpc>
                <a:spcPct val="100000"/>
              </a:lnSpc>
              <a:spcBef>
                <a:spcPct val="0"/>
              </a:spcBef>
              <a:buFontTx/>
              <a:buNone/>
            </a:pPr>
            <a:r>
              <a:rPr lang="sv-SE" altLang="sv-SE" sz="2800" b="1" dirty="0">
                <a:solidFill>
                  <a:srgbClr val="002060"/>
                </a:solidFill>
                <a:latin typeface="Calibri" panose="020F0502020204030204" pitchFamily="34" charset="0"/>
              </a:rPr>
              <a:t>Anläggningstillgångar &amp; SFI (T1)</a:t>
            </a:r>
            <a:endParaRPr lang="en-US" altLang="sv-SE" sz="2800" b="1" dirty="0">
              <a:solidFill>
                <a:srgbClr val="002060"/>
              </a:solidFill>
              <a:latin typeface="Calibri" panose="020F0502020204030204" pitchFamily="34" charset="0"/>
            </a:endParaRPr>
          </a:p>
        </p:txBody>
      </p:sp>
      <p:sp>
        <p:nvSpPr>
          <p:cNvPr id="4" name="Underrubrik 2">
            <a:extLst>
              <a:ext uri="{FF2B5EF4-FFF2-40B4-BE49-F238E27FC236}">
                <a16:creationId xmlns:a16="http://schemas.microsoft.com/office/drawing/2014/main" id="{1372402C-6B00-4CC5-AFB9-303808B66E50}"/>
              </a:ext>
            </a:extLst>
          </p:cNvPr>
          <p:cNvSpPr txBox="1">
            <a:spLocks/>
          </p:cNvSpPr>
          <p:nvPr/>
        </p:nvSpPr>
        <p:spPr>
          <a:xfrm>
            <a:off x="179388" y="1241425"/>
            <a:ext cx="8353425" cy="5140325"/>
          </a:xfrm>
          <a:prstGeom prst="rect">
            <a:avLst/>
          </a:prstGeom>
        </p:spPr>
        <p:txBody>
          <a:bodyPr/>
          <a:lst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buFont typeface="Wingdings" panose="05000000000000000000" pitchFamily="2" charset="2"/>
              <a:buChar char="§"/>
              <a:defRPr/>
            </a:pPr>
            <a:r>
              <a:rPr lang="sv-SE" sz="1800" b="1" dirty="0">
                <a:solidFill>
                  <a:srgbClr val="001F32"/>
                </a:solidFill>
                <a:latin typeface="Calibri" panose="020F0502020204030204" pitchFamily="34" charset="0"/>
                <a:ea typeface="+mn-ea"/>
                <a:cs typeface="+mn-cs"/>
              </a:rPr>
              <a:t>Anläggningar tagna i bruk ska vara definitivsatta (DEF-satta) per 30/4-2021. </a:t>
            </a:r>
            <a:r>
              <a:rPr lang="sv-SE" sz="1800" b="1" dirty="0">
                <a:solidFill>
                  <a:srgbClr val="001F32"/>
                </a:solidFill>
                <a:latin typeface="Calibri" panose="020F0502020204030204" pitchFamily="34" charset="0"/>
              </a:rPr>
              <a:t>Anskaffningsdatum = datum då anläggningen tas i bruk.</a:t>
            </a:r>
          </a:p>
          <a:p>
            <a:pPr>
              <a:lnSpc>
                <a:spcPct val="100000"/>
              </a:lnSpc>
              <a:buFont typeface="Wingdings" panose="05000000000000000000" pitchFamily="2" charset="2"/>
              <a:buChar char="§"/>
              <a:defRPr/>
            </a:pPr>
            <a:endParaRPr lang="sv-SE" sz="1600" b="1" dirty="0">
              <a:latin typeface="Calibri" panose="020F0502020204030204" pitchFamily="34" charset="0"/>
              <a:cs typeface="Calibri" panose="020F0502020204030204" pitchFamily="34" charset="0"/>
            </a:endParaRPr>
          </a:p>
          <a:p>
            <a:pPr>
              <a:lnSpc>
                <a:spcPct val="100000"/>
              </a:lnSpc>
              <a:buFont typeface="Wingdings" panose="05000000000000000000" pitchFamily="2" charset="2"/>
              <a:buChar char="§"/>
              <a:defRPr/>
            </a:pPr>
            <a:r>
              <a:rPr lang="sv-SE" sz="1600" b="1" dirty="0">
                <a:latin typeface="Calibri" panose="020F0502020204030204" pitchFamily="34" charset="0"/>
                <a:cs typeface="Calibri" panose="020F0502020204030204" pitchFamily="34" charset="0"/>
              </a:rPr>
              <a:t>4/5- 2021 </a:t>
            </a:r>
            <a:r>
              <a:rPr lang="sv-SE" sz="1600" dirty="0">
                <a:latin typeface="Calibri" panose="020F0502020204030204" pitchFamily="34" charset="0"/>
                <a:cs typeface="Calibri" panose="020F0502020204030204" pitchFamily="34" charset="0"/>
              </a:rPr>
              <a:t>- sista dag för institutionerna att lämna underlag till omföringar av anläggningstillgångar på projekt som ska avslutas </a:t>
            </a:r>
            <a:endParaRPr lang="sv-SE" sz="1600" dirty="0">
              <a:solidFill>
                <a:srgbClr val="001F32"/>
              </a:solidFill>
              <a:latin typeface="Calibri" panose="020F0502020204030204" pitchFamily="34" charset="0"/>
              <a:cs typeface="Calibri" panose="020F0502020204030204" pitchFamily="34" charset="0"/>
            </a:endParaRPr>
          </a:p>
          <a:p>
            <a:pPr>
              <a:lnSpc>
                <a:spcPct val="100000"/>
              </a:lnSpc>
              <a:spcBef>
                <a:spcPts val="0"/>
              </a:spcBef>
              <a:buFont typeface="Wingdings" panose="05000000000000000000" pitchFamily="2" charset="2"/>
              <a:buChar char="§"/>
              <a:defRPr/>
            </a:pPr>
            <a:endParaRPr lang="sv-SE" sz="1800" b="1" dirty="0">
              <a:solidFill>
                <a:srgbClr val="001F32"/>
              </a:solidFill>
              <a:latin typeface="Calibri" panose="020F0502020204030204" pitchFamily="34" charset="0"/>
              <a:ea typeface="+mn-ea"/>
              <a:cs typeface="+mn-cs"/>
            </a:endParaRPr>
          </a:p>
          <a:p>
            <a:pPr>
              <a:lnSpc>
                <a:spcPct val="100000"/>
              </a:lnSpc>
              <a:spcBef>
                <a:spcPts val="0"/>
              </a:spcBef>
              <a:buFont typeface="Wingdings" panose="05000000000000000000" pitchFamily="2" charset="2"/>
              <a:buChar char="§"/>
              <a:defRPr/>
            </a:pPr>
            <a:r>
              <a:rPr lang="sv-SE" sz="1800" b="1" dirty="0">
                <a:solidFill>
                  <a:srgbClr val="001F32"/>
                </a:solidFill>
                <a:latin typeface="Calibri" panose="020F0502020204030204" pitchFamily="34" charset="0"/>
                <a:ea typeface="+mn-ea"/>
                <a:cs typeface="+mn-cs"/>
              </a:rPr>
              <a:t>Kontroll av pågående anläggningar</a:t>
            </a:r>
            <a:r>
              <a:rPr lang="sv-SE" sz="1800" dirty="0">
                <a:solidFill>
                  <a:srgbClr val="001F32"/>
                </a:solidFill>
                <a:latin typeface="Calibri" panose="020F0502020204030204" pitchFamily="34" charset="0"/>
                <a:ea typeface="+mn-ea"/>
                <a:cs typeface="+mn-cs"/>
              </a:rPr>
              <a:t> (konto 1270, 1271) samt </a:t>
            </a:r>
            <a:r>
              <a:rPr lang="sv-SE" sz="1800" b="1" dirty="0">
                <a:solidFill>
                  <a:srgbClr val="001F32"/>
                </a:solidFill>
                <a:latin typeface="Calibri" panose="020F0502020204030204" pitchFamily="34" charset="0"/>
                <a:ea typeface="+mn-ea"/>
                <a:cs typeface="+mn-cs"/>
              </a:rPr>
              <a:t>SFI</a:t>
            </a:r>
            <a:r>
              <a:rPr lang="sv-SE" sz="1800" dirty="0">
                <a:solidFill>
                  <a:srgbClr val="001F32"/>
                </a:solidFill>
                <a:latin typeface="Calibri" panose="020F0502020204030204" pitchFamily="34" charset="0"/>
                <a:ea typeface="+mn-ea"/>
                <a:cs typeface="+mn-cs"/>
              </a:rPr>
              <a:t> (1278) ska göras av samtliga institutioner. Om dessa inte är DEF-satta ska en förklaring ges på blanketten ”Pågående anläggningstillgångar”, blanketten ska lämnas </a:t>
            </a:r>
            <a:r>
              <a:rPr lang="sv-SE" sz="1800" b="1" dirty="0">
                <a:solidFill>
                  <a:srgbClr val="001F32"/>
                </a:solidFill>
                <a:latin typeface="Calibri" panose="020F0502020204030204" pitchFamily="34" charset="0"/>
                <a:ea typeface="+mn-ea"/>
                <a:cs typeface="+mn-cs"/>
              </a:rPr>
              <a:t>senast den 4/5-2021</a:t>
            </a:r>
            <a:r>
              <a:rPr lang="sv-SE" sz="1800" dirty="0">
                <a:solidFill>
                  <a:srgbClr val="001F32"/>
                </a:solidFill>
                <a:latin typeface="Calibri" panose="020F0502020204030204" pitchFamily="34" charset="0"/>
                <a:ea typeface="+mn-ea"/>
                <a:cs typeface="+mn-cs"/>
              </a:rPr>
              <a:t> till Ekonomiavdelningen.</a:t>
            </a:r>
          </a:p>
          <a:p>
            <a:pPr marL="0" indent="0">
              <a:lnSpc>
                <a:spcPct val="100000"/>
              </a:lnSpc>
              <a:buFont typeface="Verdana" pitchFamily="34" charset="0"/>
              <a:buNone/>
              <a:tabLst>
                <a:tab pos="361950" algn="l"/>
              </a:tabLst>
              <a:defRPr/>
            </a:pPr>
            <a:r>
              <a:rPr lang="sv-SE" sz="1800" dirty="0">
                <a:solidFill>
                  <a:srgbClr val="001F32"/>
                </a:solidFill>
                <a:latin typeface="Calibri" panose="020F0502020204030204" pitchFamily="34" charset="0"/>
                <a:ea typeface="+mn-ea"/>
                <a:cs typeface="+mn-cs"/>
              </a:rPr>
              <a:t>	</a:t>
            </a:r>
            <a:r>
              <a:rPr lang="sv-SE" sz="1800" i="1" dirty="0">
                <a:solidFill>
                  <a:srgbClr val="001F32"/>
                </a:solidFill>
                <a:latin typeface="Calibri" panose="020F0502020204030204" pitchFamily="34" charset="0"/>
                <a:ea typeface="+mn-ea"/>
                <a:cs typeface="+mn-cs"/>
              </a:rPr>
              <a:t>Exempel pågående anläggningstillgång: om anläggningstillgången ingår i en större    	enhet och inte kan tas i bruk förrän hela anläggningen är på plats. </a:t>
            </a:r>
          </a:p>
          <a:p>
            <a:pPr marL="0" indent="0">
              <a:lnSpc>
                <a:spcPct val="100000"/>
              </a:lnSpc>
              <a:buFont typeface="Verdana" pitchFamily="34" charset="0"/>
              <a:buNone/>
              <a:tabLst>
                <a:tab pos="361950" algn="l"/>
              </a:tabLst>
              <a:defRPr/>
            </a:pPr>
            <a:endParaRPr lang="sv-SE" sz="1800" i="1" dirty="0">
              <a:solidFill>
                <a:srgbClr val="001F32"/>
              </a:solidFill>
              <a:latin typeface="Calibri" panose="020F0502020204030204" pitchFamily="34" charset="0"/>
              <a:ea typeface="+mn-ea"/>
              <a:cs typeface="+mn-cs"/>
            </a:endParaRPr>
          </a:p>
          <a:p>
            <a:pPr>
              <a:lnSpc>
                <a:spcPct val="100000"/>
              </a:lnSpc>
              <a:buFont typeface="Wingdings" panose="05000000000000000000" pitchFamily="2" charset="2"/>
              <a:buChar char="§"/>
              <a:tabLst>
                <a:tab pos="361950" algn="l"/>
              </a:tabLst>
              <a:defRPr/>
            </a:pPr>
            <a:r>
              <a:rPr lang="sv-SE" sz="1800" b="1" dirty="0">
                <a:solidFill>
                  <a:srgbClr val="001F32"/>
                </a:solidFill>
                <a:latin typeface="Calibri" panose="020F0502020204030204" pitchFamily="34" charset="0"/>
              </a:rPr>
              <a:t>SFI – Stöldbegärliga förbrukningsinventarier </a:t>
            </a:r>
          </a:p>
          <a:p>
            <a:pPr marL="0" indent="0">
              <a:lnSpc>
                <a:spcPct val="100000"/>
              </a:lnSpc>
              <a:buFont typeface="Verdana" pitchFamily="34" charset="0"/>
              <a:buNone/>
              <a:tabLst>
                <a:tab pos="361950" algn="l"/>
              </a:tabLst>
              <a:defRPr/>
            </a:pPr>
            <a:r>
              <a:rPr lang="sv-SE" sz="1800" dirty="0">
                <a:solidFill>
                  <a:srgbClr val="001F32"/>
                </a:solidFill>
                <a:latin typeface="Calibri" panose="020F0502020204030204" pitchFamily="34" charset="0"/>
                <a:ea typeface="+mn-ea"/>
                <a:cs typeface="+mn-cs"/>
              </a:rPr>
              <a:t>       </a:t>
            </a:r>
            <a:r>
              <a:rPr lang="sv-SE" sz="1800" b="1" dirty="0">
                <a:solidFill>
                  <a:srgbClr val="001F32"/>
                </a:solidFill>
                <a:latin typeface="Calibri" panose="020F0502020204030204" pitchFamily="34" charset="0"/>
                <a:ea typeface="+mn-ea"/>
                <a:cs typeface="+mn-cs"/>
              </a:rPr>
              <a:t>Konto för SFI (1278) måste vara 0 per den 30/4-21. </a:t>
            </a:r>
          </a:p>
          <a:p>
            <a:pPr>
              <a:defRPr/>
            </a:pPr>
            <a:endParaRPr lang="sv-SE" sz="1600" dirty="0"/>
          </a:p>
          <a:p>
            <a:pPr marL="0" indent="0">
              <a:buFont typeface="Verdana" pitchFamily="34" charset="0"/>
              <a:buNone/>
              <a:defRPr/>
            </a:pPr>
            <a:r>
              <a:rPr lang="sv-SE" dirty="0"/>
              <a:t> </a:t>
            </a:r>
          </a:p>
          <a:p>
            <a:pPr marL="0" indent="0">
              <a:lnSpc>
                <a:spcPct val="100000"/>
              </a:lnSpc>
              <a:buFont typeface="Verdana" pitchFamily="34" charset="0"/>
              <a:buNone/>
              <a:tabLst>
                <a:tab pos="361950" algn="l"/>
              </a:tabLst>
              <a:defRPr/>
            </a:pPr>
            <a:endParaRPr lang="sv-SE" sz="1800" b="1" dirty="0">
              <a:solidFill>
                <a:srgbClr val="001F32"/>
              </a:solidFill>
              <a:latin typeface="Calibri" panose="020F0502020204030204" pitchFamily="34" charset="0"/>
              <a:ea typeface="+mn-ea"/>
              <a:cs typeface="+mn-cs"/>
            </a:endParaRPr>
          </a:p>
          <a:p>
            <a:pPr marL="0" indent="0">
              <a:lnSpc>
                <a:spcPct val="100000"/>
              </a:lnSpc>
              <a:buFont typeface="Verdana" pitchFamily="34" charset="0"/>
              <a:buNone/>
              <a:tabLst>
                <a:tab pos="361950" algn="l"/>
              </a:tabLst>
              <a:defRPr/>
            </a:pPr>
            <a:endParaRPr lang="sv-SE" sz="1800" b="1" dirty="0">
              <a:solidFill>
                <a:srgbClr val="001F32"/>
              </a:solidFill>
              <a:latin typeface="Calibri" panose="020F0502020204030204" pitchFamily="34" charset="0"/>
              <a:ea typeface="+mn-ea"/>
              <a:cs typeface="+mn-cs"/>
            </a:endParaRPr>
          </a:p>
        </p:txBody>
      </p:sp>
      <p:sp>
        <p:nvSpPr>
          <p:cNvPr id="2" name="textruta 1">
            <a:extLst>
              <a:ext uri="{FF2B5EF4-FFF2-40B4-BE49-F238E27FC236}">
                <a16:creationId xmlns:a16="http://schemas.microsoft.com/office/drawing/2014/main" id="{21380356-A607-42D0-AB91-F3493A722FE2}"/>
              </a:ext>
            </a:extLst>
          </p:cNvPr>
          <p:cNvSpPr txBox="1"/>
          <p:nvPr/>
        </p:nvSpPr>
        <p:spPr>
          <a:xfrm rot="19766311">
            <a:off x="120297" y="4625731"/>
            <a:ext cx="960792" cy="400110"/>
          </a:xfrm>
          <a:prstGeom prst="rect">
            <a:avLst/>
          </a:prstGeom>
          <a:noFill/>
        </p:spPr>
        <p:txBody>
          <a:bodyPr wrap="square">
            <a:spAutoFit/>
          </a:bodyPr>
          <a:lstStyle/>
          <a:p>
            <a:pPr>
              <a:defRPr/>
            </a:pPr>
            <a:r>
              <a:rPr lang="sv-SE" sz="2000" b="1" dirty="0">
                <a:solidFill>
                  <a:srgbClr val="FF00FF"/>
                </a:solidFill>
                <a:effectLst>
                  <a:outerShdw blurRad="38100" dist="38100" dir="2700000" algn="tl">
                    <a:srgbClr val="000000">
                      <a:alpha val="43137"/>
                    </a:srgbClr>
                  </a:outerShdw>
                </a:effectLst>
              </a:rPr>
              <a:t>OBS!!</a:t>
            </a:r>
          </a:p>
        </p:txBody>
      </p:sp>
      <p:pic>
        <p:nvPicPr>
          <p:cNvPr id="53253" name="Bildobjekt 6">
            <a:extLst>
              <a:ext uri="{FF2B5EF4-FFF2-40B4-BE49-F238E27FC236}">
                <a16:creationId xmlns:a16="http://schemas.microsoft.com/office/drawing/2014/main" id="{54F9EFA7-7080-4EC7-A632-0D565B9EA3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31125" y="5876925"/>
            <a:ext cx="9779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latshållare för sidfot 2">
            <a:extLst>
              <a:ext uri="{FF2B5EF4-FFF2-40B4-BE49-F238E27FC236}">
                <a16:creationId xmlns:a16="http://schemas.microsoft.com/office/drawing/2014/main" id="{D57B0A7A-E25F-4BA5-BB43-A95B92C6F092}"/>
              </a:ext>
            </a:extLst>
          </p:cNvPr>
          <p:cNvSpPr>
            <a:spLocks noGrp="1"/>
          </p:cNvSpPr>
          <p:nvPr>
            <p:ph type="ftr" sz="quarter" idx="11"/>
          </p:nvPr>
        </p:nvSpPr>
        <p:spPr>
          <a:xfrm>
            <a:off x="467544" y="6381750"/>
            <a:ext cx="5961831" cy="288925"/>
          </a:xfrm>
        </p:spPr>
        <p:txBody>
          <a:bodyPr/>
          <a:lstStyle/>
          <a:p>
            <a:pPr>
              <a:defRPr/>
            </a:pPr>
            <a:r>
              <a:rPr lang="sv-SE" dirty="0"/>
              <a:t>Ekonomiinformation 14 april 2021</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689DCF45-C67C-453C-9734-43140ADE5063}"/>
              </a:ext>
            </a:extLst>
          </p:cNvPr>
          <p:cNvSpPr>
            <a:spLocks noGrp="1"/>
          </p:cNvSpPr>
          <p:nvPr>
            <p:ph idx="1"/>
          </p:nvPr>
        </p:nvSpPr>
        <p:spPr>
          <a:xfrm>
            <a:off x="503238" y="980728"/>
            <a:ext cx="8389937" cy="5358160"/>
          </a:xfrm>
        </p:spPr>
        <p:txBody>
          <a:bodyPr>
            <a:normAutofit fontScale="40000" lnSpcReduction="20000"/>
          </a:bodyPr>
          <a:lstStyle/>
          <a:p>
            <a:pPr marL="0" indent="0">
              <a:spcAft>
                <a:spcPts val="1200"/>
              </a:spcAft>
              <a:buFontTx/>
              <a:buNone/>
              <a:defRPr/>
            </a:pPr>
            <a:r>
              <a:rPr lang="sv-SE" sz="5100" b="1" dirty="0">
                <a:latin typeface="Calibri" panose="020F0502020204030204" pitchFamily="34" charset="0"/>
              </a:rPr>
              <a:t>Fordran</a:t>
            </a:r>
          </a:p>
          <a:p>
            <a:pPr marL="0" indent="0">
              <a:spcAft>
                <a:spcPts val="1200"/>
              </a:spcAft>
              <a:buFontTx/>
              <a:buNone/>
              <a:defRPr/>
            </a:pPr>
            <a:r>
              <a:rPr lang="sv-SE" sz="4900" dirty="0">
                <a:latin typeface="Calibri" panose="020F0502020204030204" pitchFamily="34" charset="0"/>
              </a:rPr>
              <a:t>En fordran innebär att projektet har haft </a:t>
            </a:r>
            <a:r>
              <a:rPr lang="sv-SE" sz="4900" b="1" dirty="0">
                <a:latin typeface="Calibri" panose="020F0502020204030204" pitchFamily="34" charset="0"/>
              </a:rPr>
              <a:t>högre kostnader </a:t>
            </a:r>
            <a:r>
              <a:rPr lang="sv-SE" sz="4900" dirty="0">
                <a:latin typeface="Calibri" panose="020F0502020204030204" pitchFamily="34" charset="0"/>
              </a:rPr>
              <a:t>än de inbetalningar som kommit universitetet tillhanda per den 30 april alt de fakturerade kostnaderna per den 30 april. </a:t>
            </a:r>
          </a:p>
          <a:p>
            <a:pPr>
              <a:spcAft>
                <a:spcPts val="1200"/>
              </a:spcAft>
              <a:defRPr/>
            </a:pPr>
            <a:r>
              <a:rPr lang="sv-SE" sz="4900" i="1" dirty="0">
                <a:solidFill>
                  <a:srgbClr val="C00000"/>
                </a:solidFill>
                <a:latin typeface="Calibri" panose="020F0502020204030204" pitchFamily="34" charset="0"/>
              </a:rPr>
              <a:t>Bidragsprojekt </a:t>
            </a:r>
            <a:r>
              <a:rPr lang="sv-SE" sz="4900" i="1" dirty="0">
                <a:latin typeface="Calibri" panose="020F0502020204030204" pitchFamily="34" charset="0"/>
              </a:rPr>
              <a:t>(konto 16311-16327)</a:t>
            </a:r>
          </a:p>
          <a:p>
            <a:pPr marL="0" indent="0">
              <a:buFontTx/>
              <a:buNone/>
              <a:tabLst>
                <a:tab pos="627063" algn="l"/>
              </a:tabLst>
              <a:defRPr/>
            </a:pPr>
            <a:r>
              <a:rPr lang="sv-SE" sz="4900" dirty="0">
                <a:latin typeface="Calibri" panose="020F0502020204030204" pitchFamily="34" charset="0"/>
              </a:rPr>
              <a:t>Fordran på bidragsgivaren.</a:t>
            </a:r>
          </a:p>
          <a:p>
            <a:pPr>
              <a:tabLst>
                <a:tab pos="627063" algn="l"/>
              </a:tabLst>
              <a:defRPr/>
            </a:pPr>
            <a:r>
              <a:rPr lang="sv-SE" sz="4900" i="1" dirty="0">
                <a:solidFill>
                  <a:srgbClr val="C00000"/>
                </a:solidFill>
                <a:latin typeface="Calibri" panose="020F0502020204030204" pitchFamily="34" charset="0"/>
              </a:rPr>
              <a:t>Uppdragsprojekt </a:t>
            </a:r>
            <a:r>
              <a:rPr lang="sv-SE" sz="4900" i="1" dirty="0">
                <a:latin typeface="Calibri" panose="020F0502020204030204" pitchFamily="34" charset="0"/>
              </a:rPr>
              <a:t>(konto 1676-1677)</a:t>
            </a:r>
          </a:p>
          <a:p>
            <a:pPr marL="0" indent="0">
              <a:buFontTx/>
              <a:buNone/>
              <a:tabLst>
                <a:tab pos="627063" algn="l"/>
              </a:tabLst>
              <a:defRPr/>
            </a:pPr>
            <a:r>
              <a:rPr lang="sv-SE" sz="4900" dirty="0">
                <a:latin typeface="Calibri" panose="020F0502020204030204" pitchFamily="34" charset="0"/>
              </a:rPr>
              <a:t>Fordran betraktas som en upplupen intäkt.</a:t>
            </a:r>
          </a:p>
          <a:p>
            <a:pPr marL="0" indent="0">
              <a:buFontTx/>
              <a:buNone/>
              <a:defRPr/>
            </a:pPr>
            <a:r>
              <a:rPr lang="sv-SE" sz="4900" dirty="0">
                <a:latin typeface="Calibri" panose="020F0502020204030204" pitchFamily="34" charset="0"/>
              </a:rPr>
              <a:t>Institutioner/motsvarande ska intyga att dessa fordringar kommer täckas av ytterligare inbetalningar/fakturering enligt kontrakt/avtal. I de fall myndighetskapital finns på projektet finns även det med i en egen kolumn.</a:t>
            </a:r>
          </a:p>
          <a:p>
            <a:pPr marL="0" indent="0">
              <a:buFontTx/>
              <a:buNone/>
              <a:defRPr/>
            </a:pPr>
            <a:endParaRPr lang="sv-SE" sz="4900" dirty="0">
              <a:latin typeface="Calibri" panose="020F0502020204030204" pitchFamily="34" charset="0"/>
            </a:endParaRPr>
          </a:p>
        </p:txBody>
      </p:sp>
      <p:pic>
        <p:nvPicPr>
          <p:cNvPr id="55300" name="Bildobjekt 5">
            <a:extLst>
              <a:ext uri="{FF2B5EF4-FFF2-40B4-BE49-F238E27FC236}">
                <a16:creationId xmlns:a16="http://schemas.microsoft.com/office/drawing/2014/main" id="{3F0E1138-21FD-4E4C-B567-015371378A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11963" y="5821363"/>
            <a:ext cx="1806575"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Rektangel 2">
            <a:extLst>
              <a:ext uri="{FF2B5EF4-FFF2-40B4-BE49-F238E27FC236}">
                <a16:creationId xmlns:a16="http://schemas.microsoft.com/office/drawing/2014/main" id="{9A9C0F6B-151E-4984-BFAF-39635891B7A9}"/>
              </a:ext>
            </a:extLst>
          </p:cNvPr>
          <p:cNvSpPr>
            <a:spLocks noChangeArrowheads="1"/>
          </p:cNvSpPr>
          <p:nvPr/>
        </p:nvSpPr>
        <p:spPr bwMode="auto">
          <a:xfrm>
            <a:off x="280193" y="317600"/>
            <a:ext cx="64087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eaLnBrk="1" hangingPunct="1">
              <a:lnSpc>
                <a:spcPct val="100000"/>
              </a:lnSpc>
              <a:spcBef>
                <a:spcPct val="0"/>
              </a:spcBef>
              <a:buFontTx/>
              <a:buNone/>
            </a:pPr>
            <a:r>
              <a:rPr lang="sv-SE" altLang="sv-SE" sz="2400" b="1" dirty="0">
                <a:solidFill>
                  <a:srgbClr val="002060"/>
                </a:solidFill>
                <a:latin typeface="Calibri" panose="020F0502020204030204" pitchFamily="34" charset="0"/>
              </a:rPr>
              <a:t>Uppföljning externfinansierade projekt (T1) </a:t>
            </a:r>
            <a:endParaRPr lang="en-US" altLang="sv-SE" sz="2400" b="1" dirty="0">
              <a:solidFill>
                <a:srgbClr val="002060"/>
              </a:solidFill>
              <a:latin typeface="Calibri" panose="020F0502020204030204" pitchFamily="34" charset="0"/>
            </a:endParaRPr>
          </a:p>
        </p:txBody>
      </p:sp>
      <p:sp>
        <p:nvSpPr>
          <p:cNvPr id="4" name="Platshållare för sidfot 3">
            <a:extLst>
              <a:ext uri="{FF2B5EF4-FFF2-40B4-BE49-F238E27FC236}">
                <a16:creationId xmlns:a16="http://schemas.microsoft.com/office/drawing/2014/main" id="{3AD2B487-2594-4A14-AF07-A6EF9A7F5382}"/>
              </a:ext>
            </a:extLst>
          </p:cNvPr>
          <p:cNvSpPr>
            <a:spLocks noGrp="1"/>
          </p:cNvSpPr>
          <p:nvPr>
            <p:ph type="ftr" sz="quarter" idx="11"/>
          </p:nvPr>
        </p:nvSpPr>
        <p:spPr>
          <a:xfrm>
            <a:off x="539750" y="6453188"/>
            <a:ext cx="5889625" cy="217487"/>
          </a:xfrm>
        </p:spPr>
        <p:txBody>
          <a:bodyPr/>
          <a:lstStyle/>
          <a:p>
            <a:pPr>
              <a:defRPr/>
            </a:pPr>
            <a:r>
              <a:rPr lang="sv-SE"/>
              <a:t>Ekonomiinformation 14 april 2021</a:t>
            </a:r>
            <a:endParaRPr lang="sv-SE" dirty="0"/>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822953DE-8651-47FD-8702-CB3886ED6BD4}"/>
              </a:ext>
            </a:extLst>
          </p:cNvPr>
          <p:cNvSpPr>
            <a:spLocks noGrp="1"/>
          </p:cNvSpPr>
          <p:nvPr>
            <p:ph idx="1"/>
          </p:nvPr>
        </p:nvSpPr>
        <p:spPr>
          <a:xfrm>
            <a:off x="611188" y="1341438"/>
            <a:ext cx="7632700" cy="4824412"/>
          </a:xfrm>
        </p:spPr>
        <p:txBody>
          <a:bodyPr>
            <a:normAutofit fontScale="70000" lnSpcReduction="20000"/>
          </a:bodyPr>
          <a:lstStyle/>
          <a:p>
            <a:pPr marL="0" indent="0">
              <a:spcAft>
                <a:spcPts val="1200"/>
              </a:spcAft>
              <a:buFontTx/>
              <a:buNone/>
              <a:defRPr/>
            </a:pPr>
            <a:r>
              <a:rPr lang="sv-SE" sz="3400" b="1" dirty="0">
                <a:latin typeface="Calibri" panose="020F0502020204030204" pitchFamily="34" charset="0"/>
              </a:rPr>
              <a:t>Skuld</a:t>
            </a:r>
          </a:p>
          <a:p>
            <a:pPr marL="0" indent="0">
              <a:spcAft>
                <a:spcPts val="1200"/>
              </a:spcAft>
              <a:buFontTx/>
              <a:buNone/>
              <a:defRPr/>
            </a:pPr>
            <a:r>
              <a:rPr lang="sv-SE" sz="2900" dirty="0">
                <a:latin typeface="Calibri" panose="020F0502020204030204" pitchFamily="34" charset="0"/>
              </a:rPr>
              <a:t>En skuld innebär att projektet har haft </a:t>
            </a:r>
            <a:r>
              <a:rPr lang="sv-SE" sz="2900" b="1" dirty="0">
                <a:latin typeface="Calibri" panose="020F0502020204030204" pitchFamily="34" charset="0"/>
              </a:rPr>
              <a:t>lägre kostnader</a:t>
            </a:r>
            <a:r>
              <a:rPr lang="sv-SE" sz="2900" dirty="0">
                <a:latin typeface="Calibri" panose="020F0502020204030204" pitchFamily="34" charset="0"/>
              </a:rPr>
              <a:t> än de inbetalningar som kommit universitetet tillhanda per den 30 april alt de fakturerade kostnaderna per 30 april. </a:t>
            </a:r>
          </a:p>
          <a:p>
            <a:pPr marL="627063" indent="-265113">
              <a:defRPr/>
            </a:pPr>
            <a:r>
              <a:rPr lang="sv-SE" sz="2900" i="1" dirty="0">
                <a:solidFill>
                  <a:srgbClr val="C00000"/>
                </a:solidFill>
                <a:latin typeface="Calibri" panose="020F0502020204030204" pitchFamily="34" charset="0"/>
              </a:rPr>
              <a:t>Bidragsprojekt</a:t>
            </a:r>
            <a:r>
              <a:rPr lang="sv-SE" sz="2900" i="1" dirty="0">
                <a:solidFill>
                  <a:srgbClr val="FF0000"/>
                </a:solidFill>
                <a:latin typeface="Calibri" panose="020F0502020204030204" pitchFamily="34" charset="0"/>
              </a:rPr>
              <a:t> </a:t>
            </a:r>
            <a:r>
              <a:rPr lang="sv-SE" sz="2900" i="1" dirty="0">
                <a:latin typeface="Calibri" panose="020F0502020204030204" pitchFamily="34" charset="0"/>
              </a:rPr>
              <a:t>(konto 2501-25123)</a:t>
            </a:r>
          </a:p>
          <a:p>
            <a:pPr marL="361950" indent="0">
              <a:buFontTx/>
              <a:buNone/>
              <a:defRPr/>
            </a:pPr>
            <a:r>
              <a:rPr lang="sv-SE" sz="2900" dirty="0">
                <a:latin typeface="Calibri" panose="020F0502020204030204" pitchFamily="34" charset="0"/>
              </a:rPr>
              <a:t>Skulden betraktas som oförbrukade bidrag (förskottsinbetalning).</a:t>
            </a:r>
          </a:p>
          <a:p>
            <a:pPr marL="627063" indent="-265113">
              <a:defRPr/>
            </a:pPr>
            <a:r>
              <a:rPr lang="sv-SE" sz="2900" i="1" dirty="0">
                <a:solidFill>
                  <a:srgbClr val="C00000"/>
                </a:solidFill>
                <a:latin typeface="Calibri" panose="020F0502020204030204" pitchFamily="34" charset="0"/>
              </a:rPr>
              <a:t>Uppdragsprojekt</a:t>
            </a:r>
            <a:r>
              <a:rPr lang="sv-SE" sz="2900" i="1" dirty="0">
                <a:solidFill>
                  <a:srgbClr val="FF0000"/>
                </a:solidFill>
                <a:latin typeface="Calibri" panose="020F0502020204030204" pitchFamily="34" charset="0"/>
              </a:rPr>
              <a:t> </a:t>
            </a:r>
            <a:r>
              <a:rPr lang="sv-SE" sz="2900" i="1" dirty="0">
                <a:latin typeface="Calibri" panose="020F0502020204030204" pitchFamily="34" charset="0"/>
              </a:rPr>
              <a:t>(konto 2774-2775)</a:t>
            </a:r>
          </a:p>
          <a:p>
            <a:pPr marL="361950" indent="0">
              <a:buFontTx/>
              <a:buNone/>
              <a:defRPr/>
            </a:pPr>
            <a:r>
              <a:rPr lang="sv-SE" sz="2900" dirty="0">
                <a:latin typeface="Calibri" panose="020F0502020204030204" pitchFamily="34" charset="0"/>
              </a:rPr>
              <a:t>Skulden betraktas som en förutbetald intäkt.</a:t>
            </a:r>
          </a:p>
          <a:p>
            <a:pPr marL="0" indent="0">
              <a:buFontTx/>
              <a:buNone/>
              <a:defRPr/>
            </a:pPr>
            <a:r>
              <a:rPr lang="sv-SE" sz="2900" dirty="0">
                <a:latin typeface="Calibri" panose="020F0502020204030204" pitchFamily="34" charset="0"/>
              </a:rPr>
              <a:t>Institutioner/motsvarande ska intyga att skulden kommer att förbrukas enligt kontrakt/avtal. I de fall myndighetskapital finns på projektet finns även det med i en egen kolumn.</a:t>
            </a:r>
          </a:p>
          <a:p>
            <a:pPr marL="0" indent="0">
              <a:buFontTx/>
              <a:buNone/>
              <a:defRPr/>
            </a:pPr>
            <a:endParaRPr lang="sv-SE" dirty="0">
              <a:latin typeface="Calibri" panose="020F0502020204030204" pitchFamily="34" charset="0"/>
            </a:endParaRPr>
          </a:p>
        </p:txBody>
      </p:sp>
      <p:sp>
        <p:nvSpPr>
          <p:cNvPr id="5" name="Rubrik 1">
            <a:extLst>
              <a:ext uri="{FF2B5EF4-FFF2-40B4-BE49-F238E27FC236}">
                <a16:creationId xmlns:a16="http://schemas.microsoft.com/office/drawing/2014/main" id="{EED19F85-9449-4948-8186-C42DC49B5A4D}"/>
              </a:ext>
            </a:extLst>
          </p:cNvPr>
          <p:cNvSpPr txBox="1">
            <a:spLocks/>
          </p:cNvSpPr>
          <p:nvPr/>
        </p:nvSpPr>
        <p:spPr>
          <a:xfrm>
            <a:off x="468313" y="620713"/>
            <a:ext cx="7199312" cy="720725"/>
          </a:xfrm>
          <a:prstGeom prst="rect">
            <a:avLst/>
          </a:prstGeom>
        </p:spPr>
        <p:txBody>
          <a:bodyPr>
            <a:normAutofit fontScale="55000" lnSpcReduction="20000"/>
          </a:bodyPr>
          <a:lst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a:lstStyle>
          <a:p>
            <a:pPr fontAlgn="auto">
              <a:spcAft>
                <a:spcPts val="0"/>
              </a:spcAft>
              <a:defRPr/>
            </a:pPr>
            <a:r>
              <a:rPr lang="sv-SE" sz="5100" dirty="0">
                <a:solidFill>
                  <a:srgbClr val="002060"/>
                </a:solidFill>
                <a:latin typeface="Calibri" panose="020F0502020204030204" pitchFamily="34" charset="0"/>
              </a:rPr>
              <a:t>Uppföljning externfinansierade projekt (T1)</a:t>
            </a:r>
            <a:r>
              <a:rPr lang="sv-SE" sz="3200" dirty="0">
                <a:solidFill>
                  <a:srgbClr val="002F5F"/>
                </a:solidFill>
                <a:latin typeface="Calibri" panose="020F0502020204030204" pitchFamily="34" charset="0"/>
              </a:rPr>
              <a:t>	</a:t>
            </a:r>
          </a:p>
        </p:txBody>
      </p:sp>
      <p:pic>
        <p:nvPicPr>
          <p:cNvPr id="57348" name="Bildobjekt 5">
            <a:extLst>
              <a:ext uri="{FF2B5EF4-FFF2-40B4-BE49-F238E27FC236}">
                <a16:creationId xmlns:a16="http://schemas.microsoft.com/office/drawing/2014/main" id="{DBC04089-835E-4870-8935-8D8C0283889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5876925"/>
            <a:ext cx="151130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latshållare för sidfot 2">
            <a:extLst>
              <a:ext uri="{FF2B5EF4-FFF2-40B4-BE49-F238E27FC236}">
                <a16:creationId xmlns:a16="http://schemas.microsoft.com/office/drawing/2014/main" id="{237D7EFF-A2C3-41D3-AC2B-73F089BC67B6}"/>
              </a:ext>
            </a:extLst>
          </p:cNvPr>
          <p:cNvSpPr>
            <a:spLocks noGrp="1"/>
          </p:cNvSpPr>
          <p:nvPr>
            <p:ph type="ftr" sz="quarter" idx="11"/>
          </p:nvPr>
        </p:nvSpPr>
        <p:spPr>
          <a:xfrm>
            <a:off x="539750" y="6453188"/>
            <a:ext cx="5889625" cy="217487"/>
          </a:xfrm>
        </p:spPr>
        <p:txBody>
          <a:bodyPr/>
          <a:lstStyle/>
          <a:p>
            <a:pPr>
              <a:defRPr/>
            </a:pPr>
            <a:r>
              <a:rPr lang="sv-SE"/>
              <a:t>Ekonomiinformation 14 april 2021</a:t>
            </a:r>
            <a:endParaRPr lang="sv-SE" dirty="0"/>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603F97-E257-46D9-8861-BE7BCF1E76AD}"/>
              </a:ext>
            </a:extLst>
          </p:cNvPr>
          <p:cNvSpPr>
            <a:spLocks noGrp="1"/>
          </p:cNvSpPr>
          <p:nvPr>
            <p:ph type="title"/>
          </p:nvPr>
        </p:nvSpPr>
        <p:spPr>
          <a:xfrm>
            <a:off x="771525" y="620713"/>
            <a:ext cx="6046788" cy="638175"/>
          </a:xfrm>
        </p:spPr>
        <p:txBody>
          <a:bodyPr>
            <a:normAutofit/>
          </a:bodyPr>
          <a:lstStyle/>
          <a:p>
            <a:pPr>
              <a:defRPr/>
            </a:pPr>
            <a:r>
              <a:rPr lang="sv-SE" sz="3200" dirty="0">
                <a:latin typeface="Calibri" panose="020F0502020204030204" pitchFamily="34" charset="0"/>
              </a:rPr>
              <a:t>Projekt, tidpunkter T1</a:t>
            </a:r>
          </a:p>
        </p:txBody>
      </p:sp>
      <p:sp>
        <p:nvSpPr>
          <p:cNvPr id="59395" name="Platshållare för innehåll 2">
            <a:extLst>
              <a:ext uri="{FF2B5EF4-FFF2-40B4-BE49-F238E27FC236}">
                <a16:creationId xmlns:a16="http://schemas.microsoft.com/office/drawing/2014/main" id="{A830F5DB-7C5E-4D70-BA1A-94D861541199}"/>
              </a:ext>
            </a:extLst>
          </p:cNvPr>
          <p:cNvSpPr>
            <a:spLocks noGrp="1"/>
          </p:cNvSpPr>
          <p:nvPr>
            <p:ph idx="1"/>
          </p:nvPr>
        </p:nvSpPr>
        <p:spPr>
          <a:xfrm>
            <a:off x="771525" y="1484313"/>
            <a:ext cx="7832725" cy="5126037"/>
          </a:xfrm>
        </p:spPr>
        <p:txBody>
          <a:bodyPr/>
          <a:lstStyle/>
          <a:p>
            <a:pPr marL="0" indent="0">
              <a:lnSpc>
                <a:spcPct val="100000"/>
              </a:lnSpc>
              <a:buFontTx/>
              <a:buNone/>
              <a:tabLst>
                <a:tab pos="1792288" algn="l"/>
              </a:tabLst>
            </a:pPr>
            <a:r>
              <a:rPr lang="sv-SE" altLang="sv-SE" sz="1600" b="1" dirty="0">
                <a:latin typeface="Calibri" panose="020F0502020204030204" pitchFamily="34" charset="0"/>
              </a:rPr>
              <a:t>Löpande arbete: </a:t>
            </a:r>
            <a:r>
              <a:rPr lang="sv-SE" altLang="sv-SE" sz="1600" dirty="0">
                <a:latin typeface="Calibri" panose="020F0502020204030204" pitchFamily="34" charset="0"/>
              </a:rPr>
              <a:t>	Åtgärda projekt med felkonteringar utifrån projektupplägget. </a:t>
            </a:r>
          </a:p>
          <a:p>
            <a:pPr marL="0" indent="0">
              <a:lnSpc>
                <a:spcPct val="100000"/>
              </a:lnSpc>
              <a:buFontTx/>
              <a:buNone/>
              <a:tabLst>
                <a:tab pos="1792288" algn="l"/>
              </a:tabLst>
            </a:pPr>
            <a:endParaRPr lang="sv-SE" altLang="sv-SE" sz="1600" dirty="0">
              <a:latin typeface="Calibri" panose="020F0502020204030204" pitchFamily="34" charset="0"/>
            </a:endParaRPr>
          </a:p>
          <a:p>
            <a:pPr marL="0" indent="0">
              <a:lnSpc>
                <a:spcPct val="100000"/>
              </a:lnSpc>
              <a:spcBef>
                <a:spcPct val="0"/>
              </a:spcBef>
              <a:buFontTx/>
              <a:buNone/>
              <a:tabLst>
                <a:tab pos="1792288" algn="l"/>
              </a:tabLst>
            </a:pPr>
            <a:r>
              <a:rPr lang="sv-SE" altLang="sv-SE" sz="1600" b="1" dirty="0">
                <a:latin typeface="Calibri" panose="020F0502020204030204" pitchFamily="34" charset="0"/>
              </a:rPr>
              <a:t>Inför bokslutet:</a:t>
            </a:r>
          </a:p>
          <a:p>
            <a:pPr marL="0" indent="0">
              <a:lnSpc>
                <a:spcPct val="100000"/>
              </a:lnSpc>
              <a:buFontTx/>
              <a:buNone/>
              <a:tabLst>
                <a:tab pos="1792288" algn="l"/>
              </a:tabLst>
            </a:pPr>
            <a:r>
              <a:rPr lang="sv-SE" altLang="sv-SE" sz="1600" b="1" dirty="0">
                <a:solidFill>
                  <a:srgbClr val="001F32"/>
                </a:solidFill>
                <a:latin typeface="Calibri" panose="020F0502020204030204" pitchFamily="34" charset="0"/>
              </a:rPr>
              <a:t>4/5-2021</a:t>
            </a:r>
            <a:r>
              <a:rPr lang="sv-SE" altLang="sv-SE" sz="1600" dirty="0">
                <a:solidFill>
                  <a:srgbClr val="001F32"/>
                </a:solidFill>
                <a:latin typeface="Calibri" panose="020F0502020204030204" pitchFamily="34" charset="0"/>
              </a:rPr>
              <a:t>	Underskrivna </a:t>
            </a:r>
            <a:r>
              <a:rPr lang="sv-SE" altLang="sv-SE" sz="1600" dirty="0" err="1">
                <a:solidFill>
                  <a:srgbClr val="001F32"/>
                </a:solidFill>
                <a:latin typeface="Calibri" panose="020F0502020204030204" pitchFamily="34" charset="0"/>
              </a:rPr>
              <a:t>bokföringsordrar</a:t>
            </a:r>
            <a:r>
              <a:rPr lang="sv-SE" altLang="sv-SE" sz="1600" dirty="0">
                <a:solidFill>
                  <a:srgbClr val="001F32"/>
                </a:solidFill>
                <a:latin typeface="Calibri" panose="020F0502020204030204" pitchFamily="34" charset="0"/>
              </a:rPr>
              <a:t> avseende huvudprojekt/ 	underprojekt 2021 ska vara Ekonomiavdelningen senast tillhanda.</a:t>
            </a:r>
          </a:p>
          <a:p>
            <a:pPr marL="0" indent="0">
              <a:lnSpc>
                <a:spcPct val="100000"/>
              </a:lnSpc>
              <a:buFontTx/>
              <a:buNone/>
              <a:tabLst>
                <a:tab pos="1792288" algn="l"/>
              </a:tabLst>
            </a:pPr>
            <a:endParaRPr lang="sv-SE" altLang="sv-SE" sz="1600" dirty="0">
              <a:solidFill>
                <a:srgbClr val="001F32"/>
              </a:solidFill>
              <a:latin typeface="Calibri" panose="020F0502020204030204" pitchFamily="34" charset="0"/>
            </a:endParaRPr>
          </a:p>
          <a:p>
            <a:pPr marL="0" indent="0">
              <a:lnSpc>
                <a:spcPct val="100000"/>
              </a:lnSpc>
              <a:buNone/>
              <a:tabLst>
                <a:tab pos="1792288" algn="l"/>
              </a:tabLst>
            </a:pPr>
            <a:r>
              <a:rPr lang="sv-SE" altLang="sv-SE" sz="1600" b="1" dirty="0">
                <a:solidFill>
                  <a:srgbClr val="001F32"/>
                </a:solidFill>
                <a:latin typeface="Calibri" panose="020F0502020204030204" pitchFamily="34" charset="0"/>
              </a:rPr>
              <a:t>12/5-2021</a:t>
            </a:r>
            <a:r>
              <a:rPr lang="sv-SE" altLang="sv-SE" sz="1600" dirty="0">
                <a:solidFill>
                  <a:srgbClr val="001F32"/>
                </a:solidFill>
                <a:latin typeface="Calibri" panose="020F0502020204030204" pitchFamily="34" charset="0"/>
              </a:rPr>
              <a:t>	</a:t>
            </a:r>
            <a:r>
              <a:rPr lang="sv-SE" altLang="sv-SE" sz="1600" dirty="0">
                <a:latin typeface="Calibri" panose="020F0502020204030204" pitchFamily="34" charset="0"/>
              </a:rPr>
              <a:t>Ekonomiavdelningen skickar ut checklista med underlag för intygande 	av fordringar och skulder &gt; 500 000 kr som är bokförda på 	externfinansierade projekt. Vi kommer även att följa upp gamla 	projekt med dispositionsdatum/slutdatum 20201231.</a:t>
            </a:r>
          </a:p>
          <a:p>
            <a:pPr marL="0" indent="0">
              <a:lnSpc>
                <a:spcPct val="100000"/>
              </a:lnSpc>
              <a:buFontTx/>
              <a:buNone/>
              <a:tabLst>
                <a:tab pos="1792288" algn="l"/>
              </a:tabLst>
            </a:pPr>
            <a:endParaRPr lang="sv-SE" altLang="sv-SE" sz="1600" dirty="0">
              <a:solidFill>
                <a:srgbClr val="001F32"/>
              </a:solidFill>
              <a:latin typeface="Calibri" panose="020F0502020204030204" pitchFamily="34" charset="0"/>
            </a:endParaRPr>
          </a:p>
          <a:p>
            <a:pPr marL="0" indent="0">
              <a:lnSpc>
                <a:spcPct val="100000"/>
              </a:lnSpc>
              <a:buFontTx/>
              <a:buNone/>
              <a:tabLst>
                <a:tab pos="1792288" algn="l"/>
              </a:tabLst>
            </a:pPr>
            <a:r>
              <a:rPr lang="sv-SE" altLang="sv-SE" sz="1600" b="1" dirty="0">
                <a:solidFill>
                  <a:srgbClr val="001F32"/>
                </a:solidFill>
                <a:latin typeface="Calibri" panose="020F0502020204030204" pitchFamily="34" charset="0"/>
              </a:rPr>
              <a:t>25/5-2021</a:t>
            </a:r>
            <a:r>
              <a:rPr lang="sv-SE" altLang="sv-SE" sz="1600" dirty="0">
                <a:latin typeface="Calibri" panose="020F0502020204030204" pitchFamily="34" charset="0"/>
              </a:rPr>
              <a:t>	Sista dagen för institutioner/motsvarande att lämna checklista samt 	underlag för ovanstående projekt med underskrift av 	prefekt/motsvarande.</a:t>
            </a:r>
          </a:p>
          <a:p>
            <a:pPr marL="0" indent="0">
              <a:lnSpc>
                <a:spcPct val="100000"/>
              </a:lnSpc>
              <a:buFontTx/>
              <a:buNone/>
              <a:tabLst>
                <a:tab pos="1792288" algn="l"/>
              </a:tabLst>
            </a:pPr>
            <a:endParaRPr lang="sv-SE" altLang="sv-SE" sz="1600" dirty="0">
              <a:latin typeface="Calibri" panose="020F0502020204030204" pitchFamily="34" charset="0"/>
            </a:endParaRPr>
          </a:p>
          <a:p>
            <a:pPr marL="0" indent="0">
              <a:lnSpc>
                <a:spcPct val="100000"/>
              </a:lnSpc>
              <a:buFontTx/>
              <a:buNone/>
              <a:tabLst>
                <a:tab pos="1792288" algn="l"/>
              </a:tabLst>
            </a:pPr>
            <a:r>
              <a:rPr lang="sv-SE" altLang="sv-SE" sz="1400" dirty="0"/>
              <a:t>De signerade listorna mailas inskannade i PDF-format till era projekthandläggare inom respektive fakultet/motsvarande.</a:t>
            </a:r>
            <a:r>
              <a:rPr lang="sv-SE" altLang="sv-SE" sz="1600" dirty="0">
                <a:latin typeface="Calibri" panose="020F0502020204030204" pitchFamily="34" charset="0"/>
              </a:rPr>
              <a:t> </a:t>
            </a:r>
          </a:p>
        </p:txBody>
      </p:sp>
      <p:sp>
        <p:nvSpPr>
          <p:cNvPr id="4" name="Platshållare för sidfot 3">
            <a:extLst>
              <a:ext uri="{FF2B5EF4-FFF2-40B4-BE49-F238E27FC236}">
                <a16:creationId xmlns:a16="http://schemas.microsoft.com/office/drawing/2014/main" id="{1C0A7ABC-A1D3-41B3-A85F-40D5601F6325}"/>
              </a:ext>
            </a:extLst>
          </p:cNvPr>
          <p:cNvSpPr>
            <a:spLocks noGrp="1"/>
          </p:cNvSpPr>
          <p:nvPr>
            <p:ph type="ftr" sz="quarter" idx="11"/>
          </p:nvPr>
        </p:nvSpPr>
        <p:spPr>
          <a:xfrm>
            <a:off x="771525" y="6381750"/>
            <a:ext cx="5657850" cy="476250"/>
          </a:xfrm>
        </p:spPr>
        <p:txBody>
          <a:bodyPr/>
          <a:lstStyle/>
          <a:p>
            <a:pPr>
              <a:defRPr/>
            </a:pPr>
            <a:r>
              <a:rPr lang="sv-SE"/>
              <a:t>Ekonomiinformation 14 april 2021</a:t>
            </a:r>
            <a:endParaRPr lang="sv-SE"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50DA20-A006-4651-A88D-C9E13FE2FD8D}"/>
              </a:ext>
            </a:extLst>
          </p:cNvPr>
          <p:cNvSpPr>
            <a:spLocks noGrp="1"/>
          </p:cNvSpPr>
          <p:nvPr>
            <p:ph type="title"/>
          </p:nvPr>
        </p:nvSpPr>
        <p:spPr>
          <a:xfrm>
            <a:off x="757800" y="980728"/>
            <a:ext cx="6850800" cy="795600"/>
          </a:xfrm>
        </p:spPr>
        <p:txBody>
          <a:bodyPr>
            <a:normAutofit/>
          </a:bodyPr>
          <a:lstStyle/>
          <a:p>
            <a:r>
              <a:rPr lang="sv-SE" sz="3200" dirty="0">
                <a:latin typeface="+mn-lt"/>
              </a:rPr>
              <a:t>Periodisering</a:t>
            </a:r>
          </a:p>
        </p:txBody>
      </p:sp>
      <p:sp>
        <p:nvSpPr>
          <p:cNvPr id="3" name="Platshållare för innehåll 2">
            <a:extLst>
              <a:ext uri="{FF2B5EF4-FFF2-40B4-BE49-F238E27FC236}">
                <a16:creationId xmlns:a16="http://schemas.microsoft.com/office/drawing/2014/main" id="{B7BF858E-81EF-4358-8F77-E516FA6E1DDD}"/>
              </a:ext>
            </a:extLst>
          </p:cNvPr>
          <p:cNvSpPr>
            <a:spLocks noGrp="1"/>
          </p:cNvSpPr>
          <p:nvPr>
            <p:ph idx="1"/>
          </p:nvPr>
        </p:nvSpPr>
        <p:spPr>
          <a:xfrm>
            <a:off x="899592" y="2132856"/>
            <a:ext cx="6850800" cy="3214800"/>
          </a:xfrm>
        </p:spPr>
        <p:txBody>
          <a:bodyPr/>
          <a:lstStyle/>
          <a:p>
            <a:pPr marL="342900" indent="-342900">
              <a:buFont typeface="Arial" panose="020B0604020202020204" pitchFamily="34" charset="0"/>
              <a:buChar char="•"/>
            </a:pPr>
            <a:r>
              <a:rPr lang="sv-SE" dirty="0"/>
              <a:t>Varför</a:t>
            </a:r>
          </a:p>
          <a:p>
            <a:pPr marL="0" indent="0"/>
            <a:endParaRPr lang="sv-SE" dirty="0"/>
          </a:p>
          <a:p>
            <a:pPr marL="342900" indent="-342900">
              <a:buFont typeface="Arial" panose="020B0604020202020204" pitchFamily="34" charset="0"/>
              <a:buChar char="•"/>
            </a:pPr>
            <a:r>
              <a:rPr lang="sv-SE" dirty="0"/>
              <a:t>Hur </a:t>
            </a:r>
          </a:p>
          <a:p>
            <a:pPr marL="0" indent="0"/>
            <a:r>
              <a:rPr lang="sv-SE" dirty="0"/>
              <a:t>    - tekniskt (helt kort) </a:t>
            </a:r>
          </a:p>
          <a:p>
            <a:pPr marL="0" indent="0"/>
            <a:r>
              <a:rPr lang="sv-SE" dirty="0"/>
              <a:t>    - praktiskt på SU</a:t>
            </a:r>
          </a:p>
          <a:p>
            <a:endParaRPr lang="sv-SE" dirty="0">
              <a:latin typeface="+mn-lt"/>
            </a:endParaRPr>
          </a:p>
          <a:p>
            <a:endParaRPr lang="sv-SE" dirty="0"/>
          </a:p>
          <a:p>
            <a:endParaRPr lang="sv-SE" dirty="0"/>
          </a:p>
        </p:txBody>
      </p:sp>
      <p:sp>
        <p:nvSpPr>
          <p:cNvPr id="4" name="Platshållare för sidfot 3">
            <a:extLst>
              <a:ext uri="{FF2B5EF4-FFF2-40B4-BE49-F238E27FC236}">
                <a16:creationId xmlns:a16="http://schemas.microsoft.com/office/drawing/2014/main" id="{E6B62B32-4126-4813-8343-333076A79536}"/>
              </a:ext>
            </a:extLst>
          </p:cNvPr>
          <p:cNvSpPr>
            <a:spLocks noGrp="1"/>
          </p:cNvSpPr>
          <p:nvPr>
            <p:ph type="ftr" sz="quarter" idx="11"/>
          </p:nvPr>
        </p:nvSpPr>
        <p:spPr>
          <a:xfrm>
            <a:off x="899592" y="6433200"/>
            <a:ext cx="5530008" cy="2376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000000"/>
                </a:solidFill>
                <a:effectLst/>
                <a:uLnTx/>
                <a:uFillTx/>
                <a:latin typeface="Verdana" pitchFamily="34" charset="0"/>
                <a:ea typeface="Verdana" pitchFamily="34" charset="0"/>
              </a:rPr>
              <a:t>Ekonomiinformation 14 april 2021</a:t>
            </a:r>
          </a:p>
        </p:txBody>
      </p:sp>
    </p:spTree>
    <p:extLst>
      <p:ext uri="{BB962C8B-B14F-4D97-AF65-F5344CB8AC3E}">
        <p14:creationId xmlns:p14="http://schemas.microsoft.com/office/powerpoint/2010/main" val="4292534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6A5EDFAE-B473-41F7-833E-79A03D37AC69}"/>
              </a:ext>
            </a:extLst>
          </p:cNvPr>
          <p:cNvSpPr>
            <a:spLocks noGrp="1"/>
          </p:cNvSpPr>
          <p:nvPr>
            <p:ph type="title"/>
          </p:nvPr>
        </p:nvSpPr>
        <p:spPr>
          <a:xfrm>
            <a:off x="757800" y="835200"/>
            <a:ext cx="6850800" cy="795600"/>
          </a:xfrm>
        </p:spPr>
        <p:txBody>
          <a:bodyPr>
            <a:normAutofit fontScale="90000"/>
          </a:bodyPr>
          <a:lstStyle/>
          <a:p>
            <a:r>
              <a:rPr lang="sv-SE" sz="2800" dirty="0">
                <a:solidFill>
                  <a:srgbClr val="002060"/>
                </a:solidFill>
                <a:latin typeface="Calibri" panose="020F0502020204030204" pitchFamily="34" charset="0"/>
              </a:rPr>
              <a:t>Periodisering</a:t>
            </a:r>
            <a:r>
              <a:rPr lang="en-US" sz="2800" dirty="0">
                <a:solidFill>
                  <a:srgbClr val="002060"/>
                </a:solidFill>
                <a:latin typeface="Calibri" panose="020F0502020204030204" pitchFamily="34" charset="0"/>
              </a:rPr>
              <a:t/>
            </a:r>
            <a:br>
              <a:rPr lang="en-US" sz="2800" dirty="0">
                <a:solidFill>
                  <a:srgbClr val="002060"/>
                </a:solidFill>
                <a:latin typeface="Calibri" panose="020F0502020204030204" pitchFamily="34" charset="0"/>
              </a:rPr>
            </a:br>
            <a:endParaRPr lang="sv-SE" dirty="0"/>
          </a:p>
        </p:txBody>
      </p:sp>
      <p:sp>
        <p:nvSpPr>
          <p:cNvPr id="5" name="Platshållare för innehåll 4">
            <a:extLst>
              <a:ext uri="{FF2B5EF4-FFF2-40B4-BE49-F238E27FC236}">
                <a16:creationId xmlns:a16="http://schemas.microsoft.com/office/drawing/2014/main" id="{E0AE31AC-E6FC-4ADE-A97E-EF5D990AD38F}"/>
              </a:ext>
            </a:extLst>
          </p:cNvPr>
          <p:cNvSpPr>
            <a:spLocks noGrp="1"/>
          </p:cNvSpPr>
          <p:nvPr>
            <p:ph idx="1"/>
          </p:nvPr>
        </p:nvSpPr>
        <p:spPr>
          <a:xfrm>
            <a:off x="757800" y="1630800"/>
            <a:ext cx="7628400" cy="4521600"/>
          </a:xfrm>
        </p:spPr>
        <p:txBody>
          <a:bodyPr>
            <a:normAutofit/>
          </a:bodyPr>
          <a:lstStyle/>
          <a:p>
            <a:pPr marL="0" indent="0">
              <a:buNone/>
            </a:pPr>
            <a:r>
              <a:rPr lang="sv-SE" sz="2400" dirty="0">
                <a:latin typeface="+mn-lt"/>
              </a:rPr>
              <a:t>Inkomster och utgifter i rätt period</a:t>
            </a:r>
          </a:p>
          <a:p>
            <a:pPr marL="0" indent="0">
              <a:buNone/>
            </a:pPr>
            <a:endParaRPr lang="sv-SE" sz="2400" dirty="0">
              <a:latin typeface="+mn-lt"/>
            </a:endParaRPr>
          </a:p>
          <a:p>
            <a:pPr marL="0" indent="0">
              <a:buNone/>
            </a:pPr>
            <a:r>
              <a:rPr lang="sv-SE" sz="2400" dirty="0">
                <a:latin typeface="+mn-lt"/>
              </a:rPr>
              <a:t>Mer rättvisande resultat</a:t>
            </a:r>
          </a:p>
          <a:p>
            <a:pPr marL="342900" indent="-342900">
              <a:buFontTx/>
              <a:buChar char="-"/>
            </a:pPr>
            <a:r>
              <a:rPr lang="sv-SE" sz="2400" dirty="0">
                <a:latin typeface="+mn-lt"/>
              </a:rPr>
              <a:t>intäkter tas upp under den period de intjänas och kostnader tas upp när resursen förbrukas.</a:t>
            </a:r>
          </a:p>
          <a:p>
            <a:pPr marL="0" indent="0"/>
            <a:endParaRPr lang="sv-SE" sz="2400" dirty="0">
              <a:latin typeface="+mn-lt"/>
            </a:endParaRPr>
          </a:p>
          <a:p>
            <a:pPr marL="0" indent="0"/>
            <a:r>
              <a:rPr lang="sv-SE" sz="2400" dirty="0">
                <a:latin typeface="+mn-lt"/>
              </a:rPr>
              <a:t>Exempel förskottshyra för Q2 kommer i mars och kostnadsföras i april, maj och juni. När fakturan kommer eller när den betalas avgör inte när kostnaden ska med i resultatet. </a:t>
            </a:r>
          </a:p>
          <a:p>
            <a:pPr marL="0" indent="0">
              <a:buNone/>
            </a:pPr>
            <a:endParaRPr lang="sv-SE" dirty="0"/>
          </a:p>
          <a:p>
            <a:pPr marL="0" indent="0">
              <a:buNone/>
            </a:pPr>
            <a:endParaRPr lang="sv-SE" dirty="0"/>
          </a:p>
        </p:txBody>
      </p:sp>
      <p:sp>
        <p:nvSpPr>
          <p:cNvPr id="2" name="Platshållare för sidfot 1">
            <a:extLst>
              <a:ext uri="{FF2B5EF4-FFF2-40B4-BE49-F238E27FC236}">
                <a16:creationId xmlns:a16="http://schemas.microsoft.com/office/drawing/2014/main" id="{B597F6A1-B72D-4E30-9688-FA508528BDDF}"/>
              </a:ext>
            </a:extLst>
          </p:cNvPr>
          <p:cNvSpPr>
            <a:spLocks noGrp="1"/>
          </p:cNvSpPr>
          <p:nvPr>
            <p:ph type="ftr" sz="quarter" idx="11"/>
          </p:nvPr>
        </p:nvSpPr>
        <p:spPr>
          <a:xfrm>
            <a:off x="611560" y="6453336"/>
            <a:ext cx="4492800" cy="2174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000000"/>
                </a:solidFill>
                <a:effectLst/>
                <a:uLnTx/>
                <a:uFillTx/>
                <a:latin typeface="Verdana" pitchFamily="34" charset="0"/>
                <a:ea typeface="Verdana" pitchFamily="34" charset="0"/>
              </a:rPr>
              <a:t>Ekonomiinformation 14 april 2021</a:t>
            </a:r>
          </a:p>
        </p:txBody>
      </p:sp>
    </p:spTree>
    <p:extLst>
      <p:ext uri="{BB962C8B-B14F-4D97-AF65-F5344CB8AC3E}">
        <p14:creationId xmlns:p14="http://schemas.microsoft.com/office/powerpoint/2010/main" val="37311617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a:extLst>
              <a:ext uri="{FF2B5EF4-FFF2-40B4-BE49-F238E27FC236}">
                <a16:creationId xmlns:a16="http://schemas.microsoft.com/office/drawing/2014/main" id="{510B40E2-04D8-48CB-9D75-F47487DABBE0}"/>
              </a:ext>
            </a:extLst>
          </p:cNvPr>
          <p:cNvSpPr>
            <a:spLocks noGrp="1"/>
          </p:cNvSpPr>
          <p:nvPr>
            <p:ph type="ftr" sz="quarter" idx="11"/>
          </p:nvPr>
        </p:nvSpPr>
        <p:spPr>
          <a:xfrm>
            <a:off x="683568" y="6453336"/>
            <a:ext cx="5746032" cy="2174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000000"/>
                </a:solidFill>
                <a:effectLst/>
                <a:uLnTx/>
                <a:uFillTx/>
                <a:latin typeface="Verdana" pitchFamily="34" charset="0"/>
                <a:ea typeface="Verdana" pitchFamily="34" charset="0"/>
              </a:rPr>
              <a:t>Ekonomiinformation 14 april 2021</a:t>
            </a:r>
          </a:p>
        </p:txBody>
      </p:sp>
      <p:sp>
        <p:nvSpPr>
          <p:cNvPr id="14" name="textruta 13">
            <a:extLst>
              <a:ext uri="{FF2B5EF4-FFF2-40B4-BE49-F238E27FC236}">
                <a16:creationId xmlns:a16="http://schemas.microsoft.com/office/drawing/2014/main" id="{38D593FF-75E0-4310-ABED-7064A6B0043E}"/>
              </a:ext>
            </a:extLst>
          </p:cNvPr>
          <p:cNvSpPr txBox="1"/>
          <p:nvPr/>
        </p:nvSpPr>
        <p:spPr>
          <a:xfrm>
            <a:off x="755576" y="1044174"/>
            <a:ext cx="734481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Periodisering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Förskottsbetalad hyra Q2 90 000:- inkommen i mars</a:t>
            </a:r>
            <a:endParaRPr kumimoji="0" lang="en-US" sz="24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endParaRPr>
          </a:p>
        </p:txBody>
      </p:sp>
      <p:sp>
        <p:nvSpPr>
          <p:cNvPr id="19" name="Rektangel 18">
            <a:extLst>
              <a:ext uri="{FF2B5EF4-FFF2-40B4-BE49-F238E27FC236}">
                <a16:creationId xmlns:a16="http://schemas.microsoft.com/office/drawing/2014/main" id="{87922AEC-7B5F-4C33-8C72-C5EFC145CF40}"/>
              </a:ext>
            </a:extLst>
          </p:cNvPr>
          <p:cNvSpPr/>
          <p:nvPr/>
        </p:nvSpPr>
        <p:spPr>
          <a:xfrm>
            <a:off x="395544" y="3795246"/>
            <a:ext cx="842491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361950" algn="l"/>
              </a:tabLst>
              <a:defRPr/>
            </a:pPr>
            <a:r>
              <a:rPr kumimoji="0" lang="sv-SE" sz="1800" b="0" i="0" u="none" strike="noStrike" kern="1200" cap="none" spc="0" normalizeH="0" baseline="0" noProof="0" dirty="0">
                <a:ln>
                  <a:noFill/>
                </a:ln>
                <a:solidFill>
                  <a:srgbClr val="002F5F"/>
                </a:solidFill>
                <a:effectLst/>
                <a:uLnTx/>
                <a:uFillTx/>
                <a:latin typeface="Calibri"/>
                <a:ea typeface="+mn-ea"/>
                <a:cs typeface="+mn-cs"/>
              </a:rPr>
              <a:t>				</a:t>
            </a:r>
            <a:endPar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p:txBody>
      </p:sp>
      <p:pic>
        <p:nvPicPr>
          <p:cNvPr id="31" name="Bildobjekt 30">
            <a:extLst>
              <a:ext uri="{FF2B5EF4-FFF2-40B4-BE49-F238E27FC236}">
                <a16:creationId xmlns:a16="http://schemas.microsoft.com/office/drawing/2014/main" id="{9EBD88DA-02A4-4688-B0FA-45316465E701}"/>
              </a:ext>
            </a:extLst>
          </p:cNvPr>
          <p:cNvPicPr>
            <a:picLocks noChangeAspect="1"/>
          </p:cNvPicPr>
          <p:nvPr/>
        </p:nvPicPr>
        <p:blipFill>
          <a:blip r:embed="rId2"/>
          <a:stretch>
            <a:fillRect/>
          </a:stretch>
        </p:blipFill>
        <p:spPr>
          <a:xfrm>
            <a:off x="1924348" y="2708920"/>
            <a:ext cx="4377326" cy="1553681"/>
          </a:xfrm>
          <a:prstGeom prst="rect">
            <a:avLst/>
          </a:prstGeom>
        </p:spPr>
      </p:pic>
    </p:spTree>
    <p:extLst>
      <p:ext uri="{BB962C8B-B14F-4D97-AF65-F5344CB8AC3E}">
        <p14:creationId xmlns:p14="http://schemas.microsoft.com/office/powerpoint/2010/main" val="29142254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a:extLst>
              <a:ext uri="{FF2B5EF4-FFF2-40B4-BE49-F238E27FC236}">
                <a16:creationId xmlns:a16="http://schemas.microsoft.com/office/drawing/2014/main" id="{510B40E2-04D8-48CB-9D75-F47487DABBE0}"/>
              </a:ext>
            </a:extLst>
          </p:cNvPr>
          <p:cNvSpPr>
            <a:spLocks noGrp="1"/>
          </p:cNvSpPr>
          <p:nvPr>
            <p:ph type="ftr" sz="quarter" idx="11"/>
          </p:nvPr>
        </p:nvSpPr>
        <p:spPr>
          <a:xfrm>
            <a:off x="467544" y="6453336"/>
            <a:ext cx="5962056" cy="2174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000000"/>
                </a:solidFill>
                <a:effectLst/>
                <a:uLnTx/>
                <a:uFillTx/>
                <a:latin typeface="Verdana" pitchFamily="34" charset="0"/>
                <a:ea typeface="Verdana" pitchFamily="34" charset="0"/>
              </a:rPr>
              <a:t>Ekonomiinformation 14 april 2021</a:t>
            </a:r>
          </a:p>
        </p:txBody>
      </p:sp>
      <p:sp>
        <p:nvSpPr>
          <p:cNvPr id="5" name="Rektangel 4">
            <a:extLst>
              <a:ext uri="{FF2B5EF4-FFF2-40B4-BE49-F238E27FC236}">
                <a16:creationId xmlns:a16="http://schemas.microsoft.com/office/drawing/2014/main" id="{0A4B5811-8231-4E06-8470-317B2316D847}"/>
              </a:ext>
            </a:extLst>
          </p:cNvPr>
          <p:cNvSpPr/>
          <p:nvPr/>
        </p:nvSpPr>
        <p:spPr>
          <a:xfrm>
            <a:off x="467544" y="908720"/>
            <a:ext cx="6892201"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Periodisering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Förskottsbetalad hyra Q2 90 000:- inkommen i mars</a:t>
            </a:r>
            <a:endParaRPr kumimoji="0" lang="en-US" sz="24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endParaRPr>
          </a:p>
        </p:txBody>
      </p:sp>
      <p:pic>
        <p:nvPicPr>
          <p:cNvPr id="10" name="Bildobjekt 9">
            <a:extLst>
              <a:ext uri="{FF2B5EF4-FFF2-40B4-BE49-F238E27FC236}">
                <a16:creationId xmlns:a16="http://schemas.microsoft.com/office/drawing/2014/main" id="{FE3F9E91-D076-414C-AC51-ECD5504D79DB}"/>
              </a:ext>
            </a:extLst>
          </p:cNvPr>
          <p:cNvPicPr>
            <a:picLocks noChangeAspect="1"/>
          </p:cNvPicPr>
          <p:nvPr/>
        </p:nvPicPr>
        <p:blipFill>
          <a:blip r:embed="rId2"/>
          <a:stretch>
            <a:fillRect/>
          </a:stretch>
        </p:blipFill>
        <p:spPr>
          <a:xfrm>
            <a:off x="1823743" y="2492896"/>
            <a:ext cx="4447276" cy="2649150"/>
          </a:xfrm>
          <a:prstGeom prst="rect">
            <a:avLst/>
          </a:prstGeom>
        </p:spPr>
      </p:pic>
    </p:spTree>
    <p:extLst>
      <p:ext uri="{BB962C8B-B14F-4D97-AF65-F5344CB8AC3E}">
        <p14:creationId xmlns:p14="http://schemas.microsoft.com/office/powerpoint/2010/main" val="28572117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ruta 7"/>
          <p:cNvSpPr txBox="1"/>
          <p:nvPr/>
        </p:nvSpPr>
        <p:spPr>
          <a:xfrm>
            <a:off x="612000" y="900000"/>
            <a:ext cx="71170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Periodisering av intäkter och kostnader </a:t>
            </a:r>
            <a:endPar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endParaRPr>
          </a:p>
        </p:txBody>
      </p:sp>
      <p:sp>
        <p:nvSpPr>
          <p:cNvPr id="6" name="textruta 5"/>
          <p:cNvSpPr txBox="1"/>
          <p:nvPr/>
        </p:nvSpPr>
        <p:spPr>
          <a:xfrm>
            <a:off x="484292" y="1592500"/>
            <a:ext cx="7776864" cy="370870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sng" strike="noStrike" kern="1200" cap="none" spc="0" normalizeH="0" baseline="0" noProof="0" dirty="0">
                <a:ln>
                  <a:noFill/>
                </a:ln>
                <a:solidFill>
                  <a:srgbClr val="002F5F"/>
                </a:solidFill>
                <a:effectLst/>
                <a:uLnTx/>
                <a:uFillTx/>
                <a:latin typeface="Calibri" panose="020F0502020204030204" pitchFamily="34" charset="0"/>
                <a:ea typeface="+mn-ea"/>
                <a:cs typeface="+mn-cs"/>
              </a:rPr>
              <a:t>Förutbetalda intäkter/kostnader</a:t>
            </a:r>
            <a:br>
              <a:rPr kumimoji="0" lang="sv-SE" sz="1800" b="0" i="0" u="sng" strike="noStrike" kern="1200" cap="none" spc="0" normalizeH="0" baseline="0" noProof="0" dirty="0">
                <a:ln>
                  <a:noFill/>
                </a:ln>
                <a:solidFill>
                  <a:srgbClr val="002F5F"/>
                </a:solidFill>
                <a:effectLst/>
                <a:uLnTx/>
                <a:uFillTx/>
                <a:latin typeface="Calibri" panose="020F0502020204030204" pitchFamily="34" charset="0"/>
                <a:ea typeface="+mn-ea"/>
                <a:cs typeface="+mn-cs"/>
              </a:rPr>
            </a:b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Bokförda intäkter och kostnader som inte avser aktuell period</a:t>
            </a:r>
            <a:b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b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Bokförs som skuld respektive tillgång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sng" strike="noStrike" kern="1200" cap="none" spc="0" normalizeH="0" baseline="0" noProof="0" dirty="0">
                <a:ln>
                  <a:noFill/>
                </a:ln>
                <a:solidFill>
                  <a:srgbClr val="002F5F"/>
                </a:solidFill>
                <a:effectLst/>
                <a:uLnTx/>
                <a:uFillTx/>
                <a:latin typeface="Calibri" panose="020F0502020204030204" pitchFamily="34" charset="0"/>
                <a:ea typeface="+mn-ea"/>
                <a:cs typeface="+mn-cs"/>
              </a:rPr>
              <a:t>Upplupna intäkter/kostnader</a:t>
            </a:r>
            <a:br>
              <a:rPr kumimoji="0" lang="sv-SE" sz="1800" b="0" i="0" u="sng" strike="noStrike" kern="1200" cap="none" spc="0" normalizeH="0" baseline="0" noProof="0" dirty="0">
                <a:ln>
                  <a:noFill/>
                </a:ln>
                <a:solidFill>
                  <a:srgbClr val="002F5F"/>
                </a:solidFill>
                <a:effectLst/>
                <a:uLnTx/>
                <a:uFillTx/>
                <a:latin typeface="Calibri" panose="020F0502020204030204" pitchFamily="34" charset="0"/>
                <a:ea typeface="+mn-ea"/>
                <a:cs typeface="+mn-cs"/>
              </a:rPr>
            </a:b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Ännu ej bokförda intäkter och kostnader som avser aktuell period periodiseras. Bokförs som tillgång respektive skuld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Beloppsgräns: fakturabelopp &gt; 50 000 kr exkl. moms</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Lathund Periodisering under Ekonomi/Ekonomihandboken: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hlinkClick r:id="rId3"/>
              </a:rPr>
              <a:t>http://www.su.se/medarbetare/ekonomi/ekonomihandboken/lathundar-och-mallar</a:t>
            </a:r>
            <a:endParaRPr kumimoji="0" lang="sv-SE" sz="16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endParaRPr>
          </a:p>
        </p:txBody>
      </p:sp>
      <p:sp>
        <p:nvSpPr>
          <p:cNvPr id="7" name="Platshållare för sidfot 1">
            <a:extLst>
              <a:ext uri="{FF2B5EF4-FFF2-40B4-BE49-F238E27FC236}">
                <a16:creationId xmlns:a16="http://schemas.microsoft.com/office/drawing/2014/main" id="{F72A7CA5-3676-4420-A7BB-ADC9C391D7C8}"/>
              </a:ext>
            </a:extLst>
          </p:cNvPr>
          <p:cNvSpPr>
            <a:spLocks noGrp="1"/>
          </p:cNvSpPr>
          <p:nvPr>
            <p:ph type="ftr" sz="quarter" idx="11"/>
          </p:nvPr>
        </p:nvSpPr>
        <p:spPr>
          <a:xfrm>
            <a:off x="323528" y="6381328"/>
            <a:ext cx="4492625" cy="3016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Calibri" panose="020F0502020204030204" pitchFamily="34" charset="0"/>
                <a:ea typeface="Verdana" pitchFamily="34" charset="0"/>
              </a:rPr>
              <a:t>Ekonomiinformation 14 april 2021</a:t>
            </a:r>
          </a:p>
        </p:txBody>
      </p:sp>
      <p:sp>
        <p:nvSpPr>
          <p:cNvPr id="10" name="Platshållare för bildnummer 3">
            <a:extLst>
              <a:ext uri="{FF2B5EF4-FFF2-40B4-BE49-F238E27FC236}">
                <a16:creationId xmlns:a16="http://schemas.microsoft.com/office/drawing/2014/main" id="{46165EDA-01C3-4532-BCB7-1434AB3D6E93}"/>
              </a:ext>
            </a:extLst>
          </p:cNvPr>
          <p:cNvSpPr txBox="1">
            <a:spLocks/>
          </p:cNvSpPr>
          <p:nvPr/>
        </p:nvSpPr>
        <p:spPr bwMode="auto">
          <a:xfrm>
            <a:off x="6738938" y="6454800"/>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sv-SE"/>
            </a:defPPr>
            <a:lvl1pPr marL="0" algn="r" defTabSz="914400" rtl="0" eaLnBrk="1" latinLnBrk="0" hangingPunct="1">
              <a:defRPr sz="1200" kern="1200">
                <a:solidFill>
                  <a:schemeClr val="tx1"/>
                </a:solidFill>
                <a:latin typeface="Verdana" panose="020B060403050404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E576970-8CC4-4BE7-9181-0A7A09EA3912}" type="slidenum">
              <a:rPr kumimoji="0" lang="sv-SE" altLang="sv-SE" sz="1100" b="0" i="0" u="none" strike="noStrike" kern="1200" cap="none" spc="0" normalizeH="0" baseline="0" noProof="0" smtClean="0">
                <a:ln>
                  <a:noFill/>
                </a:ln>
                <a:solidFill>
                  <a:srgbClr val="002F5F"/>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v-SE" altLang="sv-SE" sz="1100" b="0" i="0" u="none" strike="noStrike" kern="1200" cap="none" spc="0" normalizeH="0" baseline="0" noProof="0" dirty="0">
              <a:ln>
                <a:noFill/>
              </a:ln>
              <a:solidFill>
                <a:srgbClr val="002F5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12645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fade">
                                      <p:cBhvr>
                                        <p:cTn id="16" dur="500"/>
                                        <p:tgtEl>
                                          <p:spTgt spid="6">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ruta 4">
            <a:extLst>
              <a:ext uri="{FF2B5EF4-FFF2-40B4-BE49-F238E27FC236}">
                <a16:creationId xmlns:a16="http://schemas.microsoft.com/office/drawing/2014/main" id="{08316A46-840C-4B49-9F7C-014BA9D40391}"/>
              </a:ext>
            </a:extLst>
          </p:cNvPr>
          <p:cNvSpPr txBox="1">
            <a:spLocks noChangeArrowheads="1"/>
          </p:cNvSpPr>
          <p:nvPr/>
        </p:nvSpPr>
        <p:spPr bwMode="auto">
          <a:xfrm>
            <a:off x="612000" y="900000"/>
            <a:ext cx="6985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altLang="sv-SE"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Periodisering – Excel-mall på webben</a:t>
            </a:r>
          </a:p>
        </p:txBody>
      </p:sp>
      <p:sp>
        <p:nvSpPr>
          <p:cNvPr id="6" name="textruta 5">
            <a:extLst>
              <a:ext uri="{FF2B5EF4-FFF2-40B4-BE49-F238E27FC236}">
                <a16:creationId xmlns:a16="http://schemas.microsoft.com/office/drawing/2014/main" id="{4D6C21D5-C459-4437-B422-4140D3134013}"/>
              </a:ext>
            </a:extLst>
          </p:cNvPr>
          <p:cNvSpPr txBox="1"/>
          <p:nvPr/>
        </p:nvSpPr>
        <p:spPr>
          <a:xfrm>
            <a:off x="547688" y="1517217"/>
            <a:ext cx="7848600" cy="4447371"/>
          </a:xfrm>
          <a:prstGeom prst="rect">
            <a:avLst/>
          </a:prstGeom>
          <a:noFill/>
        </p:spPr>
        <p:txBody>
          <a:bodyPr>
            <a:spAutoFit/>
          </a:bodyPr>
          <a:lstStyle/>
          <a:p>
            <a:pPr marL="342900" marR="0" lvl="0" indent="-342900" algn="l" defTabSz="914400" rtl="0" eaLnBrk="1" fontAlgn="auto" latinLnBrk="0" hangingPunct="1">
              <a:lnSpc>
                <a:spcPct val="100000"/>
              </a:lnSpc>
              <a:spcBef>
                <a:spcPts val="0"/>
              </a:spcBef>
              <a:spcAft>
                <a:spcPts val="600"/>
              </a:spcAft>
              <a:buClr>
                <a:srgbClr val="008000"/>
              </a:buClr>
              <a:buSzTx/>
              <a:buFont typeface="Wingdings" panose="05000000000000000000" pitchFamily="2" charset="2"/>
              <a:buChar char="ü"/>
              <a:tabLst/>
              <a:defRPr/>
            </a:pP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Samla periodiseringar i Excel-mallen som finns på webben: </a:t>
            </a:r>
            <a:r>
              <a:rPr kumimoji="0" lang="sv-SE" sz="16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hlinkClick r:id="rId3"/>
              </a:rPr>
              <a:t>http://www.su.se/medarbetare/ekonomi/ekonomihandboken/lathundar-och-mallar</a:t>
            </a: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
            </a:r>
            <a:b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br>
            <a:endPar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600"/>
              </a:spcAft>
              <a:buClr>
                <a:srgbClr val="008000"/>
              </a:buClr>
              <a:buSzTx/>
              <a:buFont typeface="Wingdings" panose="05000000000000000000" pitchFamily="2" charset="2"/>
              <a:buChar char="ü"/>
              <a:tabLst/>
              <a:defRPr/>
            </a:pP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Flik 1: visar hur mallen ska fyllas i, i de </a:t>
            </a:r>
            <a:r>
              <a:rPr kumimoji="0" lang="sv-SE" sz="1800" b="0" i="0" u="none" strike="noStrike" kern="1200" cap="none" spc="0" normalizeH="0" baseline="0" noProof="0" dirty="0">
                <a:ln>
                  <a:noFill/>
                </a:ln>
                <a:solidFill>
                  <a:srgbClr val="008000"/>
                </a:solidFill>
                <a:effectLst/>
                <a:uLnTx/>
                <a:uFillTx/>
                <a:latin typeface="Calibri" panose="020F0502020204030204" pitchFamily="34" charset="0"/>
                <a:ea typeface="+mn-ea"/>
                <a:cs typeface="+mn-cs"/>
              </a:rPr>
              <a:t>vita</a:t>
            </a: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 fälten.</a:t>
            </a:r>
            <a:b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br>
            <a:endPar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600"/>
              </a:spcAft>
              <a:buClr>
                <a:srgbClr val="008000"/>
              </a:buClr>
              <a:buSzTx/>
              <a:buFont typeface="Wingdings" panose="05000000000000000000" pitchFamily="2" charset="2"/>
              <a:buChar char="ü"/>
              <a:tabLst/>
              <a:defRPr/>
            </a:pP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Flik 2: här fylls uppgifterna i. Skrolla till aktuell månad t ex 21-04-30.</a:t>
            </a:r>
            <a:r>
              <a:rPr kumimoji="0" lang="sv-SE" sz="1800" b="0" i="0" u="none" strike="noStrike" kern="1200" cap="none" spc="0" normalizeH="0" baseline="0" noProof="0" dirty="0">
                <a:ln>
                  <a:noFill/>
                </a:ln>
                <a:solidFill>
                  <a:srgbClr val="00B050"/>
                </a:solidFill>
                <a:effectLst/>
                <a:uLnTx/>
                <a:uFillTx/>
                <a:latin typeface="Calibri" panose="020F0502020204030204" pitchFamily="34" charset="0"/>
                <a:ea typeface="+mn-ea"/>
                <a:cs typeface="+mn-cs"/>
              </a:rPr>
              <a:t/>
            </a:r>
            <a:br>
              <a:rPr kumimoji="0" lang="sv-SE" sz="1800" b="0" i="0" u="none" strike="noStrike" kern="1200" cap="none" spc="0" normalizeH="0" baseline="0" noProof="0" dirty="0">
                <a:ln>
                  <a:noFill/>
                </a:ln>
                <a:solidFill>
                  <a:srgbClr val="00B050"/>
                </a:solidFill>
                <a:effectLst/>
                <a:uLnTx/>
                <a:uFillTx/>
                <a:latin typeface="Calibri" panose="020F0502020204030204" pitchFamily="34" charset="0"/>
                <a:ea typeface="+mn-ea"/>
                <a:cs typeface="+mn-cs"/>
              </a:rPr>
            </a:br>
            <a:endParaRPr kumimoji="0" lang="sv-SE" sz="1800" b="0" i="0" u="none" strike="noStrike" kern="1200" cap="none" spc="0" normalizeH="0" baseline="0" noProof="0" dirty="0">
              <a:ln>
                <a:noFill/>
              </a:ln>
              <a:solidFill>
                <a:srgbClr val="00B050"/>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
                <a:srgbClr val="008000"/>
              </a:buClr>
              <a:buSzTx/>
              <a:buFont typeface="Wingdings" panose="05000000000000000000" pitchFamily="2" charset="2"/>
              <a:buChar char="ü"/>
              <a:tabLst/>
              <a:defRPr/>
            </a:pP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Skicka ifylld mall via Serviceportalen/Fråga/Felanmäla </a:t>
            </a: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sym typeface="Wingdings" panose="05000000000000000000" pitchFamily="2" charset="2"/>
              </a:rPr>
              <a:t> </a:t>
            </a: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Fråga </a:t>
            </a:r>
            <a:r>
              <a:rPr kumimoji="0" lang="sv-SE" sz="1800" b="0" i="0" u="none" strike="noStrike" kern="1200" cap="none" spc="0" normalizeH="0" baseline="0" noProof="0">
                <a:ln>
                  <a:noFill/>
                </a:ln>
                <a:solidFill>
                  <a:srgbClr val="002F5F"/>
                </a:solidFill>
                <a:effectLst/>
                <a:uLnTx/>
                <a:uFillTx/>
                <a:latin typeface="Calibri" panose="020F0502020204030204" pitchFamily="34" charset="0"/>
                <a:ea typeface="+mn-ea"/>
                <a:cs typeface="+mn-cs"/>
              </a:rPr>
              <a:t>till Ekonomiavdelningen och </a:t>
            </a: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välj/ange:</a:t>
            </a:r>
          </a:p>
          <a:p>
            <a:pPr marL="0" marR="0" lvl="0" indent="0" algn="l" defTabSz="914400" rtl="0" eaLnBrk="1" fontAlgn="auto" latinLnBrk="0" hangingPunct="1">
              <a:lnSpc>
                <a:spcPct val="100000"/>
              </a:lnSpc>
              <a:spcBef>
                <a:spcPts val="0"/>
              </a:spcBef>
              <a:spcAft>
                <a:spcPts val="0"/>
              </a:spcAft>
              <a:buClr>
                <a:srgbClr val="008000"/>
              </a:buClr>
              <a:buSzTx/>
              <a:buFontTx/>
              <a:buNone/>
              <a:tabLst/>
              <a:defRPr/>
            </a:pPr>
            <a:endParaRPr kumimoji="0" lang="sv-SE" sz="1800" b="0" i="0" u="none" strike="noStrike" kern="1200" cap="none" spc="0" normalizeH="0" baseline="0" noProof="0" dirty="0">
              <a:ln>
                <a:noFill/>
              </a:ln>
              <a:solidFill>
                <a:srgbClr val="00B050"/>
              </a:solidFill>
              <a:effectLst/>
              <a:uLnTx/>
              <a:uFillTx/>
              <a:latin typeface="Calibri" panose="020F0502020204030204" pitchFamily="34" charset="0"/>
              <a:ea typeface="+mn-ea"/>
              <a:cs typeface="+mn-cs"/>
            </a:endParaRPr>
          </a:p>
          <a:p>
            <a:pPr marL="357188" marR="0" lvl="1"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008000"/>
                </a:solidFill>
                <a:effectLst/>
                <a:uLnTx/>
                <a:uFillTx/>
                <a:latin typeface="Calibri" panose="020F0502020204030204" pitchFamily="34" charset="0"/>
                <a:ea typeface="+mn-ea"/>
                <a:cs typeface="+mn-cs"/>
              </a:rPr>
              <a:t>Aktivitet = Redovisning </a:t>
            </a:r>
          </a:p>
          <a:p>
            <a:pPr marL="357188" marR="0" lvl="1"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008000"/>
                </a:solidFill>
                <a:effectLst/>
                <a:uLnTx/>
                <a:uFillTx/>
                <a:latin typeface="Calibri" panose="020F0502020204030204" pitchFamily="34" charset="0"/>
                <a:ea typeface="+mn-ea"/>
                <a:cs typeface="+mn-cs"/>
              </a:rPr>
              <a:t>Specifikation = Periodisering av intäkter och kostnader</a:t>
            </a:r>
          </a:p>
          <a:p>
            <a:pPr marL="357188" marR="0" lvl="1"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008000"/>
                </a:solidFill>
                <a:effectLst/>
                <a:uLnTx/>
                <a:uFillTx/>
                <a:latin typeface="Calibri" panose="020F0502020204030204" pitchFamily="34" charset="0"/>
                <a:ea typeface="+mn-ea"/>
                <a:cs typeface="+mn-cs"/>
              </a:rPr>
              <a:t>Ärendets rubrik = Periodisering</a:t>
            </a:r>
          </a:p>
          <a:p>
            <a:pPr marL="357188" marR="0" lvl="1"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8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p:txBody>
      </p:sp>
      <p:sp>
        <p:nvSpPr>
          <p:cNvPr id="7" name="Platshållare för sidfot 1">
            <a:extLst>
              <a:ext uri="{FF2B5EF4-FFF2-40B4-BE49-F238E27FC236}">
                <a16:creationId xmlns:a16="http://schemas.microsoft.com/office/drawing/2014/main" id="{0B601238-4F21-48EC-AE4F-24BF95ADB755}"/>
              </a:ext>
            </a:extLst>
          </p:cNvPr>
          <p:cNvSpPr>
            <a:spLocks noGrp="1"/>
          </p:cNvSpPr>
          <p:nvPr>
            <p:ph type="ftr" sz="quarter" idx="11"/>
          </p:nvPr>
        </p:nvSpPr>
        <p:spPr>
          <a:xfrm>
            <a:off x="323528" y="6381328"/>
            <a:ext cx="4492625" cy="3016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Calibri"/>
                <a:ea typeface="Verdana" pitchFamily="34" charset="0"/>
              </a:rPr>
              <a:t>Ekonomiinformation 14 april 2021</a:t>
            </a:r>
          </a:p>
        </p:txBody>
      </p:sp>
      <p:sp>
        <p:nvSpPr>
          <p:cNvPr id="5" name="Platshållare för bildnummer 3">
            <a:extLst>
              <a:ext uri="{FF2B5EF4-FFF2-40B4-BE49-F238E27FC236}">
                <a16:creationId xmlns:a16="http://schemas.microsoft.com/office/drawing/2014/main" id="{05C9869E-0997-47AD-BE4B-BC94B0104FA4}"/>
              </a:ext>
            </a:extLst>
          </p:cNvPr>
          <p:cNvSpPr txBox="1">
            <a:spLocks/>
          </p:cNvSpPr>
          <p:nvPr/>
        </p:nvSpPr>
        <p:spPr bwMode="auto">
          <a:xfrm>
            <a:off x="6738938" y="6454800"/>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sv-SE"/>
            </a:defPPr>
            <a:lvl1pPr marL="0" algn="r" defTabSz="914400" rtl="0" eaLnBrk="1" latinLnBrk="0" hangingPunct="1">
              <a:defRPr sz="1200" kern="1200">
                <a:solidFill>
                  <a:schemeClr val="tx1"/>
                </a:solidFill>
                <a:latin typeface="Verdana" panose="020B060403050404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E576970-8CC4-4BE7-9181-0A7A09EA3912}" type="slidenum">
              <a:rPr kumimoji="0" lang="sv-SE" altLang="sv-SE" sz="1100" b="0" i="0" u="none" strike="noStrike" kern="1200" cap="none" spc="0" normalizeH="0" baseline="0" noProof="0" smtClean="0">
                <a:ln>
                  <a:noFill/>
                </a:ln>
                <a:solidFill>
                  <a:srgbClr val="002F5F"/>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sv-SE" altLang="sv-SE" sz="1100" b="0" i="0" u="none" strike="noStrike" kern="1200" cap="none" spc="0" normalizeH="0" baseline="0" noProof="0" dirty="0">
              <a:ln>
                <a:noFill/>
              </a:ln>
              <a:solidFill>
                <a:srgbClr val="002F5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208610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a:extLst>
              <a:ext uri="{FF2B5EF4-FFF2-40B4-BE49-F238E27FC236}">
                <a16:creationId xmlns:a16="http://schemas.microsoft.com/office/drawing/2014/main" id="{2DE8D967-1B9F-4F8A-B6C3-AAB25F42BF6E}"/>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Calibri" panose="020F0502020204030204" pitchFamily="34" charset="0"/>
                <a:ea typeface="Verdana" pitchFamily="34" charset="0"/>
              </a:rPr>
              <a:t>Ekonomiinformation 14 april 2021</a:t>
            </a:r>
          </a:p>
        </p:txBody>
      </p:sp>
      <p:pic>
        <p:nvPicPr>
          <p:cNvPr id="3" name="Bildobjekt 2">
            <a:extLst>
              <a:ext uri="{FF2B5EF4-FFF2-40B4-BE49-F238E27FC236}">
                <a16:creationId xmlns:a16="http://schemas.microsoft.com/office/drawing/2014/main" id="{B2972F26-C374-401C-8C06-915786DE775E}"/>
              </a:ext>
            </a:extLst>
          </p:cNvPr>
          <p:cNvPicPr>
            <a:picLocks noChangeAspect="1"/>
          </p:cNvPicPr>
          <p:nvPr/>
        </p:nvPicPr>
        <p:blipFill>
          <a:blip r:embed="rId3"/>
          <a:stretch>
            <a:fillRect/>
          </a:stretch>
        </p:blipFill>
        <p:spPr>
          <a:xfrm>
            <a:off x="693949" y="1732488"/>
            <a:ext cx="8244408" cy="3873629"/>
          </a:xfrm>
          <a:prstGeom prst="rect">
            <a:avLst/>
          </a:prstGeom>
        </p:spPr>
      </p:pic>
      <p:sp>
        <p:nvSpPr>
          <p:cNvPr id="4" name="Rektangel 3">
            <a:extLst>
              <a:ext uri="{FF2B5EF4-FFF2-40B4-BE49-F238E27FC236}">
                <a16:creationId xmlns:a16="http://schemas.microsoft.com/office/drawing/2014/main" id="{8F9F6BAE-353E-4171-9196-A6527C08C583}"/>
              </a:ext>
            </a:extLst>
          </p:cNvPr>
          <p:cNvSpPr/>
          <p:nvPr/>
        </p:nvSpPr>
        <p:spPr>
          <a:xfrm>
            <a:off x="693949" y="5639627"/>
            <a:ext cx="8244407"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
                <a:srgbClr val="008000"/>
              </a:buClr>
              <a:buSzTx/>
              <a:buFontTx/>
              <a:buNone/>
              <a:tabLst/>
              <a:defRPr/>
            </a:pP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Samla periodiseringar i Excel-mallen som finns på webben: </a:t>
            </a: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hlinkClick r:id="rId4"/>
              </a:rPr>
              <a:t>http://www.su.se/medarbetare/ekonomi/ekonomihandboken/lathundar-och-mallar</a:t>
            </a: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
            </a:r>
            <a:b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br>
            <a:endPar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p:txBody>
      </p:sp>
      <p:sp>
        <p:nvSpPr>
          <p:cNvPr id="7" name="Rektangel 6">
            <a:extLst>
              <a:ext uri="{FF2B5EF4-FFF2-40B4-BE49-F238E27FC236}">
                <a16:creationId xmlns:a16="http://schemas.microsoft.com/office/drawing/2014/main" id="{53477324-ACB2-4329-AF95-98C6F141F553}"/>
              </a:ext>
            </a:extLst>
          </p:cNvPr>
          <p:cNvSpPr/>
          <p:nvPr/>
        </p:nvSpPr>
        <p:spPr>
          <a:xfrm>
            <a:off x="689385" y="676266"/>
            <a:ext cx="6480720" cy="461665"/>
          </a:xfrm>
          <a:prstGeom prst="rect">
            <a:avLst/>
          </a:prstGeom>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altLang="sv-SE"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Periodisering – Excel-mall på webben</a:t>
            </a:r>
          </a:p>
        </p:txBody>
      </p:sp>
    </p:spTree>
    <p:extLst>
      <p:ext uri="{BB962C8B-B14F-4D97-AF65-F5344CB8AC3E}">
        <p14:creationId xmlns:p14="http://schemas.microsoft.com/office/powerpoint/2010/main" val="25434653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a:extLst>
              <a:ext uri="{FF2B5EF4-FFF2-40B4-BE49-F238E27FC236}">
                <a16:creationId xmlns:a16="http://schemas.microsoft.com/office/drawing/2014/main" id="{C0D4DD64-BF11-4A50-BF01-39D1D7BEBF55}"/>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Calibri" panose="020F0502020204030204" pitchFamily="34" charset="0"/>
                <a:ea typeface="Verdana" pitchFamily="34" charset="0"/>
              </a:rPr>
              <a:t>Ekonomiinformation 14 april 2021</a:t>
            </a:r>
          </a:p>
        </p:txBody>
      </p:sp>
      <p:sp>
        <p:nvSpPr>
          <p:cNvPr id="7" name="Rektangel 6">
            <a:extLst>
              <a:ext uri="{FF2B5EF4-FFF2-40B4-BE49-F238E27FC236}">
                <a16:creationId xmlns:a16="http://schemas.microsoft.com/office/drawing/2014/main" id="{A6F052E5-6577-475F-8728-07A0FB768F16}"/>
              </a:ext>
            </a:extLst>
          </p:cNvPr>
          <p:cNvSpPr/>
          <p:nvPr/>
        </p:nvSpPr>
        <p:spPr>
          <a:xfrm>
            <a:off x="689385" y="676266"/>
            <a:ext cx="6480720" cy="461665"/>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v-SE" altLang="sv-SE"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Exempel– Excel-mall på webben</a:t>
            </a:r>
          </a:p>
        </p:txBody>
      </p:sp>
      <p:grpSp>
        <p:nvGrpSpPr>
          <p:cNvPr id="10" name="Grupp 9">
            <a:extLst>
              <a:ext uri="{FF2B5EF4-FFF2-40B4-BE49-F238E27FC236}">
                <a16:creationId xmlns:a16="http://schemas.microsoft.com/office/drawing/2014/main" id="{FB3AAD16-1608-49A0-BB42-D6B7BE747AB8}"/>
              </a:ext>
            </a:extLst>
          </p:cNvPr>
          <p:cNvGrpSpPr/>
          <p:nvPr/>
        </p:nvGrpSpPr>
        <p:grpSpPr>
          <a:xfrm>
            <a:off x="351371" y="2030006"/>
            <a:ext cx="8543925" cy="2286432"/>
            <a:chOff x="351371" y="2030006"/>
            <a:chExt cx="8543925" cy="2286432"/>
          </a:xfrm>
        </p:grpSpPr>
        <p:sp>
          <p:nvSpPr>
            <p:cNvPr id="4" name="Pil: nedåt 3">
              <a:extLst>
                <a:ext uri="{FF2B5EF4-FFF2-40B4-BE49-F238E27FC236}">
                  <a16:creationId xmlns:a16="http://schemas.microsoft.com/office/drawing/2014/main" id="{DABA4A7A-8FCD-4142-B943-85BB3D46CFF4}"/>
                </a:ext>
              </a:extLst>
            </p:cNvPr>
            <p:cNvSpPr/>
            <p:nvPr/>
          </p:nvSpPr>
          <p:spPr>
            <a:xfrm>
              <a:off x="3671900" y="2606070"/>
              <a:ext cx="1512168" cy="432048"/>
            </a:xfrm>
            <a:prstGeom prst="downArrow">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 name="Rektangel: rundade hörn 4">
              <a:extLst>
                <a:ext uri="{FF2B5EF4-FFF2-40B4-BE49-F238E27FC236}">
                  <a16:creationId xmlns:a16="http://schemas.microsoft.com/office/drawing/2014/main" id="{673368D8-1724-4F03-9567-6A8DB60512CB}"/>
                </a:ext>
              </a:extLst>
            </p:cNvPr>
            <p:cNvSpPr/>
            <p:nvPr/>
          </p:nvSpPr>
          <p:spPr>
            <a:xfrm>
              <a:off x="3491880" y="2030006"/>
              <a:ext cx="1872208" cy="576064"/>
            </a:xfrm>
            <a:prstGeom prst="roundRect">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textruta 5">
              <a:extLst>
                <a:ext uri="{FF2B5EF4-FFF2-40B4-BE49-F238E27FC236}">
                  <a16:creationId xmlns:a16="http://schemas.microsoft.com/office/drawing/2014/main" id="{D3C7E5A3-521D-4D72-A44C-DAC7DBAA65D6}"/>
                </a:ext>
              </a:extLst>
            </p:cNvPr>
            <p:cNvSpPr txBox="1"/>
            <p:nvPr/>
          </p:nvSpPr>
          <p:spPr>
            <a:xfrm>
              <a:off x="3779912" y="2141181"/>
              <a:ext cx="14041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002F5F"/>
                  </a:solidFill>
                  <a:effectLst/>
                  <a:uLnTx/>
                  <a:uFillTx/>
                  <a:latin typeface="Calibri"/>
                  <a:ea typeface="+mn-ea"/>
                  <a:cs typeface="+mn-cs"/>
                </a:rPr>
                <a:t>Fyll i vita fält</a:t>
              </a:r>
            </a:p>
          </p:txBody>
        </p:sp>
        <p:pic>
          <p:nvPicPr>
            <p:cNvPr id="9" name="Bildobjekt 8">
              <a:extLst>
                <a:ext uri="{FF2B5EF4-FFF2-40B4-BE49-F238E27FC236}">
                  <a16:creationId xmlns:a16="http://schemas.microsoft.com/office/drawing/2014/main" id="{AB149D25-4032-43A8-A5FC-7DBEFD97EA08}"/>
                </a:ext>
              </a:extLst>
            </p:cNvPr>
            <p:cNvPicPr>
              <a:picLocks noChangeAspect="1"/>
            </p:cNvPicPr>
            <p:nvPr/>
          </p:nvPicPr>
          <p:blipFill>
            <a:blip r:embed="rId2"/>
            <a:stretch>
              <a:fillRect/>
            </a:stretch>
          </p:blipFill>
          <p:spPr>
            <a:xfrm>
              <a:off x="351371" y="3106763"/>
              <a:ext cx="8543925" cy="1209675"/>
            </a:xfrm>
            <a:prstGeom prst="rect">
              <a:avLst/>
            </a:prstGeom>
          </p:spPr>
        </p:pic>
      </p:grpSp>
    </p:spTree>
    <p:extLst>
      <p:ext uri="{BB962C8B-B14F-4D97-AF65-F5344CB8AC3E}">
        <p14:creationId xmlns:p14="http://schemas.microsoft.com/office/powerpoint/2010/main" val="14434231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ruta 7"/>
          <p:cNvSpPr txBox="1"/>
          <p:nvPr/>
        </p:nvSpPr>
        <p:spPr>
          <a:xfrm>
            <a:off x="611560" y="900000"/>
            <a:ext cx="705678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Periodisering av intäkter och kostnader  </a:t>
            </a:r>
            <a:endPar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endParaRPr>
          </a:p>
        </p:txBody>
      </p:sp>
      <p:sp>
        <p:nvSpPr>
          <p:cNvPr id="6" name="textruta 5"/>
          <p:cNvSpPr txBox="1"/>
          <p:nvPr/>
        </p:nvSpPr>
        <p:spPr>
          <a:xfrm>
            <a:off x="658285" y="1690930"/>
            <a:ext cx="8018171" cy="39703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1950" algn="l"/>
              </a:tabLst>
              <a:defRPr/>
            </a:pPr>
            <a:r>
              <a:rPr kumimoji="0" lang="sv-SE" sz="1800" b="1"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Rättvisande bild</a:t>
            </a:r>
            <a:br>
              <a:rPr kumimoji="0" lang="sv-SE" sz="1800" b="1"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b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Myndigheter ska ge en rättvisande bild av verksamhetens resultat samt av kostnader och intäkter och myndighetens ekonomiska ställning (6§ FÅB (Förordningen om årsredovisning och budgetunderlag))</a:t>
            </a:r>
          </a:p>
          <a:p>
            <a:pPr marL="457200" marR="0" lvl="1" indent="0" algn="l" defTabSz="914400" rtl="0" eaLnBrk="1" fontAlgn="auto" latinLnBrk="0" hangingPunct="1">
              <a:lnSpc>
                <a:spcPct val="100000"/>
              </a:lnSpc>
              <a:spcBef>
                <a:spcPts val="0"/>
              </a:spcBef>
              <a:spcAft>
                <a:spcPts val="0"/>
              </a:spcAft>
              <a:buClrTx/>
              <a:buSzTx/>
              <a:buFontTx/>
              <a:buNone/>
              <a:tabLst>
                <a:tab pos="361950" algn="l"/>
              </a:tabLst>
              <a:defRPr/>
            </a:pPr>
            <a:endParaRPr kumimoji="0" lang="sv-SE" sz="1800" b="1"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1950" algn="l"/>
              </a:tabLst>
              <a:defRPr/>
            </a:pPr>
            <a:r>
              <a:rPr kumimoji="0" lang="sv-SE" sz="1800" b="1"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Bokföringsmässiga grunder (redovisningsprincip)</a:t>
            </a:r>
            <a:br>
              <a:rPr kumimoji="0" lang="sv-SE" sz="1800" b="1"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b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Intäkter och kostnader som är hänförliga till räkenskapsåret ska tas med oavsett tidpunkt för betalning </a:t>
            </a:r>
          </a:p>
          <a:p>
            <a:pPr marL="0" marR="0" lvl="0" indent="0" algn="l" defTabSz="914400" rtl="0" eaLnBrk="1" fontAlgn="auto" latinLnBrk="0" hangingPunct="1">
              <a:lnSpc>
                <a:spcPct val="100000"/>
              </a:lnSpc>
              <a:spcBef>
                <a:spcPts val="0"/>
              </a:spcBef>
              <a:spcAft>
                <a:spcPts val="0"/>
              </a:spcAft>
              <a:buClrTx/>
              <a:buSzTx/>
              <a:buFontTx/>
              <a:buNone/>
              <a:tabLst>
                <a:tab pos="361950" algn="l"/>
              </a:tabLst>
              <a:defRPr/>
            </a:pPr>
            <a:endPar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61950" algn="l"/>
              </a:tabLst>
              <a:defRPr/>
            </a:pP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Det avgörande är när en affärshändelse sker, vara eller tjänst levereras, </a:t>
            </a:r>
            <a:r>
              <a:rPr kumimoji="0" lang="sv-SE" sz="1800" b="0" i="0" u="sng" strike="noStrike" kern="1200" cap="none" spc="0" normalizeH="0" baseline="0" noProof="0" dirty="0">
                <a:ln>
                  <a:noFill/>
                </a:ln>
                <a:solidFill>
                  <a:srgbClr val="002F5F"/>
                </a:solidFill>
                <a:effectLst/>
                <a:uLnTx/>
                <a:uFillTx/>
                <a:latin typeface="Calibri" panose="020F0502020204030204" pitchFamily="34" charset="0"/>
                <a:ea typeface="+mn-ea"/>
                <a:cs typeface="+mn-cs"/>
              </a:rPr>
              <a:t>inte</a:t>
            </a: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 när den betalas </a:t>
            </a:r>
          </a:p>
          <a:p>
            <a:pPr marL="0" marR="0" lvl="0" indent="0" algn="l" defTabSz="914400" rtl="0" eaLnBrk="1" fontAlgn="auto" latinLnBrk="0" hangingPunct="1">
              <a:lnSpc>
                <a:spcPct val="100000"/>
              </a:lnSpc>
              <a:spcBef>
                <a:spcPts val="0"/>
              </a:spcBef>
              <a:spcAft>
                <a:spcPts val="0"/>
              </a:spcAft>
              <a:buClrTx/>
              <a:buSzTx/>
              <a:buFontTx/>
              <a:buNone/>
              <a:tabLst>
                <a:tab pos="361950" algn="l"/>
              </a:tabLst>
              <a:defRPr/>
            </a:pPr>
            <a:endPar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61950" algn="l"/>
              </a:tabLst>
              <a:defRPr/>
            </a:pPr>
            <a:r>
              <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rPr>
              <a:t>Periodisering = intäkter och kostnader hänförs till de perioder som de avser.  </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sv-SE" sz="1800" b="0" i="0" u="none" strike="noStrike" kern="1200" cap="none" spc="0" normalizeH="0" baseline="0" noProof="0" dirty="0">
              <a:ln>
                <a:noFill/>
              </a:ln>
              <a:solidFill>
                <a:srgbClr val="002F5F"/>
              </a:solidFill>
              <a:effectLst/>
              <a:uLnTx/>
              <a:uFillTx/>
              <a:latin typeface="Calibri" panose="020F0502020204030204" pitchFamily="34" charset="0"/>
              <a:ea typeface="+mn-ea"/>
              <a:cs typeface="+mn-cs"/>
            </a:endParaRPr>
          </a:p>
        </p:txBody>
      </p:sp>
      <p:sp>
        <p:nvSpPr>
          <p:cNvPr id="2" name="Platshållare för sidfot 1"/>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Calibri" panose="020F0502020204030204" pitchFamily="34" charset="0"/>
                <a:ea typeface="Verdana" pitchFamily="34" charset="0"/>
              </a:rPr>
              <a:t>Ekonomiinformation 14 april 2021</a:t>
            </a:r>
          </a:p>
        </p:txBody>
      </p:sp>
      <p:sp>
        <p:nvSpPr>
          <p:cNvPr id="5" name="Platshållare för bildnummer 3">
            <a:extLst>
              <a:ext uri="{FF2B5EF4-FFF2-40B4-BE49-F238E27FC236}">
                <a16:creationId xmlns:a16="http://schemas.microsoft.com/office/drawing/2014/main" id="{FD2D752F-5334-48F2-8DD0-AD0741FCD771}"/>
              </a:ext>
            </a:extLst>
          </p:cNvPr>
          <p:cNvSpPr txBox="1">
            <a:spLocks/>
          </p:cNvSpPr>
          <p:nvPr/>
        </p:nvSpPr>
        <p:spPr bwMode="auto">
          <a:xfrm>
            <a:off x="6738938" y="6454800"/>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sv-SE"/>
            </a:defPPr>
            <a:lvl1pPr marL="0" algn="r" defTabSz="914400" rtl="0" eaLnBrk="1" latinLnBrk="0" hangingPunct="1">
              <a:defRPr sz="1200" kern="1200">
                <a:solidFill>
                  <a:schemeClr val="tx1"/>
                </a:solidFill>
                <a:latin typeface="Verdana" panose="020B060403050404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E576970-8CC4-4BE7-9181-0A7A09EA3912}" type="slidenum">
              <a:rPr kumimoji="0" lang="sv-SE" altLang="sv-SE" sz="1100" b="0" i="0" u="none" strike="noStrike" kern="1200" cap="none" spc="0" normalizeH="0" baseline="0" noProof="0" smtClean="0">
                <a:ln>
                  <a:noFill/>
                </a:ln>
                <a:solidFill>
                  <a:srgbClr val="002F5F"/>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sv-SE" altLang="sv-SE" sz="1100" b="0" i="0" u="none" strike="noStrike" kern="1200" cap="none" spc="0" normalizeH="0" baseline="0" noProof="0" dirty="0">
              <a:ln>
                <a:noFill/>
              </a:ln>
              <a:solidFill>
                <a:srgbClr val="002F5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1553458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ruta 3">
            <a:extLst>
              <a:ext uri="{FF2B5EF4-FFF2-40B4-BE49-F238E27FC236}">
                <a16:creationId xmlns:a16="http://schemas.microsoft.com/office/drawing/2014/main" id="{A1AC8CDE-ABDB-4D5F-9FFA-CA9E476D4A94}"/>
              </a:ext>
            </a:extLst>
          </p:cNvPr>
          <p:cNvSpPr txBox="1">
            <a:spLocks noChangeArrowheads="1"/>
          </p:cNvSpPr>
          <p:nvPr/>
        </p:nvSpPr>
        <p:spPr bwMode="auto">
          <a:xfrm>
            <a:off x="684213" y="549275"/>
            <a:ext cx="64150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eaLnBrk="1" hangingPunct="1">
              <a:lnSpc>
                <a:spcPct val="100000"/>
              </a:lnSpc>
              <a:spcBef>
                <a:spcPct val="0"/>
              </a:spcBef>
              <a:buFontTx/>
              <a:buNone/>
            </a:pPr>
            <a:r>
              <a:rPr lang="sv-SE" altLang="sv-SE" sz="2800" b="1" dirty="0">
                <a:solidFill>
                  <a:srgbClr val="002060"/>
                </a:solidFill>
                <a:latin typeface="Calibri" panose="020F0502020204030204" pitchFamily="34" charset="0"/>
              </a:rPr>
              <a:t>Anvisning manuell bokföringsorder </a:t>
            </a:r>
            <a:r>
              <a:rPr lang="en-US" altLang="sv-SE" sz="2800" b="1" dirty="0">
                <a:solidFill>
                  <a:srgbClr val="002060"/>
                </a:solidFill>
                <a:latin typeface="Calibri" panose="020F0502020204030204" pitchFamily="34" charset="0"/>
              </a:rPr>
              <a:t>(BFO) </a:t>
            </a:r>
          </a:p>
        </p:txBody>
      </p:sp>
      <p:sp>
        <p:nvSpPr>
          <p:cNvPr id="6" name="textruta 5">
            <a:extLst>
              <a:ext uri="{FF2B5EF4-FFF2-40B4-BE49-F238E27FC236}">
                <a16:creationId xmlns:a16="http://schemas.microsoft.com/office/drawing/2014/main" id="{C0F478DC-3853-44F4-8E13-D6EF53091041}"/>
              </a:ext>
            </a:extLst>
          </p:cNvPr>
          <p:cNvSpPr txBox="1"/>
          <p:nvPr/>
        </p:nvSpPr>
        <p:spPr>
          <a:xfrm>
            <a:off x="684213" y="1125538"/>
            <a:ext cx="7559675" cy="4647426"/>
          </a:xfrm>
          <a:prstGeom prst="rect">
            <a:avLst/>
          </a:prstGeom>
          <a:noFill/>
        </p:spPr>
        <p:txBody>
          <a:bodyPr>
            <a:spAutoFit/>
          </a:bodyPr>
          <a:lstStyle/>
          <a:p>
            <a:pPr eaLnBrk="1" fontAlgn="auto" hangingPunct="1">
              <a:spcBef>
                <a:spcPts val="0"/>
              </a:spcBef>
              <a:spcAft>
                <a:spcPts val="1200"/>
              </a:spcAft>
              <a:defRPr/>
            </a:pPr>
            <a:r>
              <a:rPr lang="sv-SE" sz="2000" b="1" dirty="0">
                <a:latin typeface="Calibri" panose="020F0502020204030204" pitchFamily="34" charset="0"/>
                <a:ea typeface="Verdana" panose="020B0604030504040204" pitchFamily="34" charset="0"/>
                <a:cs typeface="Arial" panose="020B0604020202020204" pitchFamily="34" charset="0"/>
              </a:rPr>
              <a:t>Skicka in BFO via Serviceportalen</a:t>
            </a:r>
            <a:r>
              <a:rPr lang="sv-SE" sz="2000" b="1" dirty="0">
                <a:latin typeface="Calibri" panose="020F0502020204030204" pitchFamily="34" charset="0"/>
                <a:ea typeface="Verdana" panose="020B0604030504040204" pitchFamily="34" charset="0"/>
                <a:cs typeface="Arial" panose="020B0604020202020204" pitchFamily="34" charset="0"/>
                <a:sym typeface="Wingdings" panose="05000000000000000000" pitchFamily="2" charset="2"/>
              </a:rPr>
              <a:t></a:t>
            </a:r>
            <a:endParaRPr lang="sv-SE" sz="2000" b="1" dirty="0">
              <a:latin typeface="Calibri" panose="020F0502020204030204" pitchFamily="34" charset="0"/>
              <a:ea typeface="Verdana" panose="020B0604030504040204" pitchFamily="34" charset="0"/>
              <a:cs typeface="Arial" panose="020B0604020202020204" pitchFamily="34" charset="0"/>
            </a:endParaRPr>
          </a:p>
          <a:p>
            <a:pPr eaLnBrk="1" fontAlgn="auto" hangingPunct="1">
              <a:spcBef>
                <a:spcPts val="0"/>
              </a:spcBef>
              <a:spcAft>
                <a:spcPts val="1200"/>
              </a:spcAft>
              <a:defRPr/>
            </a:pPr>
            <a:r>
              <a:rPr lang="sv-SE" sz="2000" b="1" dirty="0">
                <a:solidFill>
                  <a:srgbClr val="00B050"/>
                </a:solidFill>
                <a:latin typeface="Calibri" panose="020F0502020204030204" pitchFamily="34" charset="0"/>
                <a:ea typeface="Verdana" panose="020B0604030504040204" pitchFamily="34" charset="0"/>
                <a:cs typeface="Arial" panose="020B0604020202020204" pitchFamily="34" charset="0"/>
              </a:rPr>
              <a:t>Fråga Felanmälan/Fråga ekonomiavdelningen</a:t>
            </a:r>
            <a:r>
              <a:rPr lang="sv-SE" sz="2000" b="1" dirty="0">
                <a:solidFill>
                  <a:srgbClr val="00B050"/>
                </a:solidFill>
                <a:latin typeface="Calibri" panose="020F0502020204030204" pitchFamily="34" charset="0"/>
                <a:ea typeface="Verdana" panose="020B0604030504040204" pitchFamily="34" charset="0"/>
                <a:cs typeface="Arial" panose="020B0604020202020204" pitchFamily="34" charset="0"/>
                <a:sym typeface="Wingdings" panose="05000000000000000000" pitchFamily="2" charset="2"/>
              </a:rPr>
              <a:t></a:t>
            </a:r>
            <a:endParaRPr lang="sv-SE" sz="2000" b="1" dirty="0">
              <a:solidFill>
                <a:srgbClr val="00B050"/>
              </a:solidFill>
              <a:latin typeface="Calibri" panose="020F0502020204030204" pitchFamily="34" charset="0"/>
              <a:ea typeface="Verdana" panose="020B0604030504040204" pitchFamily="34" charset="0"/>
              <a:cs typeface="Arial" panose="020B0604020202020204" pitchFamily="34" charset="0"/>
            </a:endParaRPr>
          </a:p>
          <a:p>
            <a:pPr eaLnBrk="1" fontAlgn="auto" hangingPunct="1">
              <a:spcBef>
                <a:spcPts val="0"/>
              </a:spcBef>
              <a:spcAft>
                <a:spcPts val="1200"/>
              </a:spcAft>
              <a:defRPr/>
            </a:pPr>
            <a:r>
              <a:rPr lang="sv-SE" sz="2000" b="1" dirty="0">
                <a:solidFill>
                  <a:srgbClr val="00B050"/>
                </a:solidFill>
                <a:latin typeface="Calibri" panose="020F0502020204030204" pitchFamily="34" charset="0"/>
                <a:ea typeface="Verdana" panose="020B0604030504040204" pitchFamily="34" charset="0"/>
                <a:cs typeface="Arial" panose="020B0604020202020204" pitchFamily="34" charset="0"/>
              </a:rPr>
              <a:t>Aktivitet</a:t>
            </a:r>
            <a:r>
              <a:rPr lang="sv-SE" sz="2000" dirty="0">
                <a:solidFill>
                  <a:srgbClr val="00B050"/>
                </a:solidFill>
                <a:latin typeface="Calibri" panose="020F0502020204030204" pitchFamily="34" charset="0"/>
                <a:ea typeface="Verdana" panose="020B0604030504040204" pitchFamily="34" charset="0"/>
                <a:cs typeface="Arial" panose="020B0604020202020204" pitchFamily="34" charset="0"/>
              </a:rPr>
              <a:t> </a:t>
            </a:r>
            <a:r>
              <a:rPr lang="sv-SE" sz="2000" b="1" dirty="0">
                <a:solidFill>
                  <a:srgbClr val="00B050"/>
                </a:solidFill>
                <a:latin typeface="Calibri" panose="020F0502020204030204" pitchFamily="34" charset="0"/>
                <a:ea typeface="Verdana" panose="020B0604030504040204" pitchFamily="34" charset="0"/>
                <a:cs typeface="Arial" panose="020B0604020202020204" pitchFamily="34" charset="0"/>
              </a:rPr>
              <a:t>Redovisning</a:t>
            </a:r>
            <a:r>
              <a:rPr lang="sv-SE" sz="2000" dirty="0">
                <a:solidFill>
                  <a:srgbClr val="00B050"/>
                </a:solidFill>
                <a:latin typeface="Calibri" panose="020F0502020204030204" pitchFamily="34" charset="0"/>
                <a:ea typeface="Verdana" panose="020B0604030504040204" pitchFamily="34" charset="0"/>
                <a:cs typeface="Arial" panose="020B0604020202020204" pitchFamily="34" charset="0"/>
              </a:rPr>
              <a:t> </a:t>
            </a:r>
            <a:r>
              <a:rPr lang="sv-SE" sz="2000" dirty="0">
                <a:latin typeface="Calibri" panose="020F0502020204030204" pitchFamily="34" charset="0"/>
                <a:ea typeface="Verdana" panose="020B0604030504040204" pitchFamily="34" charset="0"/>
                <a:cs typeface="Arial" panose="020B0604020202020204" pitchFamily="34" charset="0"/>
              </a:rPr>
              <a:t>för bokningar gällande anslag, anläggningar, bokningar som ej gäller projekt. </a:t>
            </a:r>
          </a:p>
          <a:p>
            <a:pPr eaLnBrk="1" fontAlgn="auto" hangingPunct="1">
              <a:spcBef>
                <a:spcPts val="0"/>
              </a:spcBef>
              <a:spcAft>
                <a:spcPts val="1200"/>
              </a:spcAft>
              <a:defRPr/>
            </a:pPr>
            <a:r>
              <a:rPr lang="sv-SE" sz="2000" b="1" dirty="0">
                <a:solidFill>
                  <a:srgbClr val="00B050"/>
                </a:solidFill>
                <a:latin typeface="Calibri" panose="020F0502020204030204" pitchFamily="34" charset="0"/>
                <a:ea typeface="Verdana" panose="020B0604030504040204" pitchFamily="34" charset="0"/>
                <a:cs typeface="Arial" panose="020B0604020202020204" pitchFamily="34" charset="0"/>
              </a:rPr>
              <a:t>Aktivitet Projekt </a:t>
            </a:r>
            <a:r>
              <a:rPr lang="sv-SE" sz="2000" dirty="0">
                <a:latin typeface="Calibri" panose="020F0502020204030204" pitchFamily="34" charset="0"/>
                <a:ea typeface="Verdana" panose="020B0604030504040204" pitchFamily="34" charset="0"/>
                <a:cs typeface="Arial" panose="020B0604020202020204" pitchFamily="34" charset="0"/>
              </a:rPr>
              <a:t>för projekt!</a:t>
            </a:r>
          </a:p>
          <a:p>
            <a:pPr marL="342900" indent="-342900" eaLnBrk="1" fontAlgn="auto" hangingPunct="1">
              <a:spcBef>
                <a:spcPts val="0"/>
              </a:spcBef>
              <a:spcAft>
                <a:spcPts val="1200"/>
              </a:spcAft>
              <a:buFont typeface="Calibri" panose="020F0502020204030204" pitchFamily="34" charset="0"/>
              <a:buChar char="•"/>
              <a:defRPr/>
            </a:pPr>
            <a:r>
              <a:rPr lang="sv-SE" sz="2000" dirty="0">
                <a:solidFill>
                  <a:srgbClr val="002F5F"/>
                </a:solidFill>
                <a:latin typeface="Calibri" panose="020F0502020204030204" pitchFamily="34" charset="0"/>
                <a:ea typeface="Verdana" panose="020B0604030504040204" pitchFamily="34" charset="0"/>
                <a:cs typeface="Arial" panose="020B0604020202020204" pitchFamily="34" charset="0"/>
              </a:rPr>
              <a:t>Underlag ska bifogas, såsom utdrag ur huvudboken i </a:t>
            </a:r>
            <a:r>
              <a:rPr lang="sv-SE" sz="2000" dirty="0" err="1">
                <a:solidFill>
                  <a:srgbClr val="002F5F"/>
                </a:solidFill>
                <a:latin typeface="Calibri" panose="020F0502020204030204" pitchFamily="34" charset="0"/>
                <a:ea typeface="Verdana" panose="020B0604030504040204" pitchFamily="34" charset="0"/>
                <a:cs typeface="Arial" panose="020B0604020202020204" pitchFamily="34" charset="0"/>
              </a:rPr>
              <a:t>Raindance</a:t>
            </a:r>
            <a:r>
              <a:rPr lang="sv-SE" sz="2000" dirty="0">
                <a:solidFill>
                  <a:srgbClr val="002F5F"/>
                </a:solidFill>
                <a:latin typeface="Calibri" panose="020F0502020204030204" pitchFamily="34" charset="0"/>
                <a:ea typeface="Verdana" panose="020B0604030504040204" pitchFamily="34" charset="0"/>
                <a:cs typeface="Arial" panose="020B0604020202020204" pitchFamily="34" charset="0"/>
              </a:rPr>
              <a:t>, avtal, beräkning. Fullständig konteringssträng!</a:t>
            </a:r>
          </a:p>
          <a:p>
            <a:pPr marL="342900" indent="-342900">
              <a:spcAft>
                <a:spcPts val="1200"/>
              </a:spcAft>
              <a:buFont typeface="Calibri" panose="020F0502020204030204" pitchFamily="34" charset="0"/>
              <a:buChar char="•"/>
              <a:defRPr/>
            </a:pPr>
            <a:r>
              <a:rPr lang="sv-SE" sz="2000" dirty="0">
                <a:solidFill>
                  <a:srgbClr val="002F5F"/>
                </a:solidFill>
                <a:latin typeface="Calibri" panose="020F0502020204030204" pitchFamily="34" charset="0"/>
                <a:ea typeface="Verdana" panose="020B0604030504040204" pitchFamily="34" charset="0"/>
                <a:cs typeface="Arial" panose="020B0604020202020204" pitchFamily="34" charset="0"/>
              </a:rPr>
              <a:t>Många rader? Bifoga BFO i </a:t>
            </a:r>
            <a:r>
              <a:rPr lang="sv-SE" sz="2000" dirty="0" err="1">
                <a:solidFill>
                  <a:srgbClr val="002F5F"/>
                </a:solidFill>
                <a:latin typeface="Calibri" panose="020F0502020204030204" pitchFamily="34" charset="0"/>
                <a:ea typeface="Verdana" panose="020B0604030504040204" pitchFamily="34" charset="0"/>
                <a:cs typeface="Arial" panose="020B0604020202020204" pitchFamily="34" charset="0"/>
              </a:rPr>
              <a:t>excelformat</a:t>
            </a:r>
            <a:endParaRPr lang="sv-SE" sz="2000" dirty="0">
              <a:solidFill>
                <a:srgbClr val="002F5F"/>
              </a:solidFill>
              <a:latin typeface="Calibri" panose="020F0502020204030204" pitchFamily="34" charset="0"/>
              <a:ea typeface="Verdana" panose="020B0604030504040204" pitchFamily="34" charset="0"/>
              <a:cs typeface="Arial" panose="020B0604020202020204" pitchFamily="34" charset="0"/>
            </a:endParaRPr>
          </a:p>
          <a:p>
            <a:pPr marL="342900" indent="-342900">
              <a:spcAft>
                <a:spcPts val="1200"/>
              </a:spcAft>
              <a:buFont typeface="Calibri" panose="020F0502020204030204" pitchFamily="34" charset="0"/>
              <a:buChar char="•"/>
              <a:defRPr/>
            </a:pPr>
            <a:r>
              <a:rPr lang="sv-SE" sz="2000" dirty="0">
                <a:solidFill>
                  <a:srgbClr val="002F5F"/>
                </a:solidFill>
                <a:latin typeface="Calibri" panose="020F0502020204030204" pitchFamily="34" charset="0"/>
                <a:ea typeface="Verdana" panose="020B0604030504040204" pitchFamily="34" charset="0"/>
                <a:cs typeface="Arial" panose="020B0604020202020204" pitchFamily="34" charset="0"/>
              </a:rPr>
              <a:t>Underskrift ska ske i enlighet med delegationsordning</a:t>
            </a:r>
          </a:p>
          <a:p>
            <a:pPr eaLnBrk="1" fontAlgn="auto" hangingPunct="1">
              <a:spcBef>
                <a:spcPts val="0"/>
              </a:spcBef>
              <a:spcAft>
                <a:spcPts val="1200"/>
              </a:spcAft>
              <a:defRPr/>
            </a:pPr>
            <a:endParaRPr lang="sv-SE" dirty="0">
              <a:solidFill>
                <a:srgbClr val="002F5F"/>
              </a:solidFill>
              <a:latin typeface="Calibri" panose="020F0502020204030204" pitchFamily="34" charset="0"/>
              <a:ea typeface="Verdana" panose="020B0604030504040204" pitchFamily="34" charset="0"/>
              <a:cs typeface="Arial" panose="020B0604020202020204" pitchFamily="34" charset="0"/>
            </a:endParaRPr>
          </a:p>
          <a:p>
            <a:pPr marL="342900" indent="-342900" eaLnBrk="1" fontAlgn="auto" hangingPunct="1">
              <a:spcBef>
                <a:spcPts val="0"/>
              </a:spcBef>
              <a:spcAft>
                <a:spcPts val="1200"/>
              </a:spcAft>
              <a:buFont typeface="Calibri" panose="020F0502020204030204" pitchFamily="34" charset="0"/>
              <a:buChar char="•"/>
              <a:defRPr/>
            </a:pPr>
            <a:endParaRPr lang="sv-SE" dirty="0">
              <a:solidFill>
                <a:srgbClr val="002F5F"/>
              </a:solidFill>
              <a:latin typeface="Calibri" panose="020F0502020204030204" pitchFamily="34" charset="0"/>
              <a:ea typeface="Verdana" panose="020B0604030504040204" pitchFamily="34" charset="0"/>
              <a:cs typeface="Arial" panose="020B0604020202020204" pitchFamily="34" charset="0"/>
            </a:endParaRPr>
          </a:p>
        </p:txBody>
      </p:sp>
      <p:sp>
        <p:nvSpPr>
          <p:cNvPr id="5" name="Platshållare för sidfot 4">
            <a:extLst>
              <a:ext uri="{FF2B5EF4-FFF2-40B4-BE49-F238E27FC236}">
                <a16:creationId xmlns:a16="http://schemas.microsoft.com/office/drawing/2014/main" id="{F9D10607-0AA6-49DA-86E9-432B6342C084}"/>
              </a:ext>
            </a:extLst>
          </p:cNvPr>
          <p:cNvSpPr>
            <a:spLocks noGrp="1"/>
          </p:cNvSpPr>
          <p:nvPr>
            <p:ph type="ftr" sz="quarter" idx="11"/>
          </p:nvPr>
        </p:nvSpPr>
        <p:spPr>
          <a:xfrm>
            <a:off x="547688" y="6381750"/>
            <a:ext cx="5881687"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a:lnSpc>
                <a:spcPct val="100000"/>
              </a:lnSpc>
              <a:spcBef>
                <a:spcPct val="0"/>
              </a:spcBef>
              <a:buFontTx/>
              <a:buNone/>
            </a:pPr>
            <a:r>
              <a:rPr lang="sv-SE" altLang="sv-SE" sz="1200" dirty="0">
                <a:solidFill>
                  <a:srgbClr val="000000"/>
                </a:solidFill>
                <a:ea typeface="Verdana" panose="020B0604030504040204" pitchFamily="34" charset="0"/>
                <a:cs typeface="Arial" panose="020B0604020202020204" pitchFamily="34" charset="0"/>
              </a:rPr>
              <a:t>Ekonomiinformation 14 april 2021</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ubrik 1">
            <a:extLst>
              <a:ext uri="{FF2B5EF4-FFF2-40B4-BE49-F238E27FC236}">
                <a16:creationId xmlns:a16="http://schemas.microsoft.com/office/drawing/2014/main" id="{992215B5-0979-4C1A-BE78-E324D543C202}"/>
              </a:ext>
            </a:extLst>
          </p:cNvPr>
          <p:cNvSpPr>
            <a:spLocks noGrp="1" noChangeArrowheads="1"/>
          </p:cNvSpPr>
          <p:nvPr>
            <p:ph type="title"/>
          </p:nvPr>
        </p:nvSpPr>
        <p:spPr>
          <a:xfrm>
            <a:off x="684213" y="1196975"/>
            <a:ext cx="6848475" cy="1571625"/>
          </a:xfrm>
        </p:spPr>
        <p:txBody>
          <a:bodyPr/>
          <a:lstStyle/>
          <a:p>
            <a:r>
              <a:rPr lang="sv-SE" altLang="en-US" dirty="0">
                <a:latin typeface="Calibri" panose="020F0502020204030204" pitchFamily="34" charset="0"/>
              </a:rPr>
              <a:t/>
            </a:r>
            <a:br>
              <a:rPr lang="sv-SE" altLang="en-US" dirty="0">
                <a:latin typeface="Calibri" panose="020F0502020204030204" pitchFamily="34" charset="0"/>
              </a:rPr>
            </a:br>
            <a:r>
              <a:rPr lang="sv-SE" altLang="en-US" dirty="0">
                <a:latin typeface="Calibri" panose="020F0502020204030204" pitchFamily="34" charset="0"/>
              </a:rPr>
              <a:t/>
            </a:r>
            <a:br>
              <a:rPr lang="sv-SE" altLang="en-US" dirty="0">
                <a:latin typeface="Calibri" panose="020F0502020204030204" pitchFamily="34" charset="0"/>
              </a:rPr>
            </a:br>
            <a:r>
              <a:rPr lang="sv-SE" altLang="en-US" dirty="0">
                <a:latin typeface="Calibri" panose="020F0502020204030204" pitchFamily="34" charset="0"/>
              </a:rPr>
              <a:t/>
            </a:r>
            <a:br>
              <a:rPr lang="sv-SE" altLang="en-US" dirty="0">
                <a:latin typeface="Calibri" panose="020F0502020204030204" pitchFamily="34" charset="0"/>
              </a:rPr>
            </a:br>
            <a:r>
              <a:rPr lang="sv-SE" altLang="en-US" dirty="0">
                <a:latin typeface="Calibri" panose="020F0502020204030204" pitchFamily="34" charset="0"/>
              </a:rPr>
              <a:t/>
            </a:r>
            <a:br>
              <a:rPr lang="sv-SE" altLang="en-US" dirty="0">
                <a:latin typeface="Calibri" panose="020F0502020204030204" pitchFamily="34" charset="0"/>
              </a:rPr>
            </a:br>
            <a:r>
              <a:rPr lang="sv-SE" altLang="en-US" sz="5400" dirty="0">
                <a:latin typeface="Calibri" panose="020F0502020204030204" pitchFamily="34" charset="0"/>
              </a:rPr>
              <a:t>Paus</a:t>
            </a:r>
          </a:p>
        </p:txBody>
      </p:sp>
      <p:pic>
        <p:nvPicPr>
          <p:cNvPr id="82948" name="Bildobjekt 4">
            <a:extLst>
              <a:ext uri="{FF2B5EF4-FFF2-40B4-BE49-F238E27FC236}">
                <a16:creationId xmlns:a16="http://schemas.microsoft.com/office/drawing/2014/main" id="{B33DBB00-9247-4CF9-8A1F-55B6ED2024E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2565400"/>
            <a:ext cx="935037"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latshållare för sidfot 1"/>
          <p:cNvSpPr>
            <a:spLocks noGrp="1"/>
          </p:cNvSpPr>
          <p:nvPr>
            <p:ph type="ftr" sz="quarter" idx="11"/>
          </p:nvPr>
        </p:nvSpPr>
        <p:spPr>
          <a:xfrm>
            <a:off x="611560" y="6151563"/>
            <a:ext cx="5817815" cy="517525"/>
          </a:xfrm>
        </p:spPr>
        <p:txBody>
          <a:bodyPr/>
          <a:lstStyle/>
          <a:p>
            <a:pPr>
              <a:defRPr/>
            </a:pPr>
            <a:r>
              <a:rPr lang="sv-SE" dirty="0"/>
              <a:t>Ekonomiinformation 14 april 2021</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43BB2771-BADF-459E-AD65-6249FEC32B77}"/>
              </a:ext>
            </a:extLst>
          </p:cNvPr>
          <p:cNvSpPr txBox="1">
            <a:spLocks/>
          </p:cNvSpPr>
          <p:nvPr/>
        </p:nvSpPr>
        <p:spPr>
          <a:xfrm>
            <a:off x="547688" y="504825"/>
            <a:ext cx="6202362" cy="476250"/>
          </a:xfrm>
          <a:prstGeom prst="rect">
            <a:avLst/>
          </a:prstGeom>
        </p:spPr>
        <p:txBody>
          <a:bodyPr>
            <a:normAutofit fontScale="92500" lnSpcReduction="20000"/>
          </a:bodyPr>
          <a:lst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a:lstStyle>
          <a:p>
            <a:pPr>
              <a:defRPr/>
            </a:pPr>
            <a:r>
              <a:rPr lang="sv-SE" sz="3200" dirty="0">
                <a:solidFill>
                  <a:srgbClr val="000000"/>
                </a:solidFill>
                <a:latin typeface="Calibri" panose="020F0502020204030204" pitchFamily="34" charset="0"/>
              </a:rPr>
              <a:t>Viktiga hållpunkter T1 2021	</a:t>
            </a:r>
          </a:p>
        </p:txBody>
      </p:sp>
      <p:sp>
        <p:nvSpPr>
          <p:cNvPr id="53252" name="textruta 1">
            <a:extLst>
              <a:ext uri="{FF2B5EF4-FFF2-40B4-BE49-F238E27FC236}">
                <a16:creationId xmlns:a16="http://schemas.microsoft.com/office/drawing/2014/main" id="{3704FF95-B024-40C3-AE21-51B1C96F5D56}"/>
              </a:ext>
            </a:extLst>
          </p:cNvPr>
          <p:cNvSpPr txBox="1">
            <a:spLocks noChangeArrowheads="1"/>
          </p:cNvSpPr>
          <p:nvPr/>
        </p:nvSpPr>
        <p:spPr bwMode="auto">
          <a:xfrm>
            <a:off x="467545" y="1444297"/>
            <a:ext cx="8568951"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265113">
              <a:lnSpc>
                <a:spcPts val="2900"/>
              </a:lnSpc>
              <a:spcBef>
                <a:spcPct val="20000"/>
              </a:spcBef>
              <a:buChar char="•"/>
              <a:tabLst>
                <a:tab pos="265113" algn="l"/>
              </a:tabLst>
              <a:defRPr sz="2000">
                <a:solidFill>
                  <a:srgbClr val="002F5F"/>
                </a:solidFill>
                <a:latin typeface="Verdana" panose="020B0604030504040204" pitchFamily="34" charset="0"/>
              </a:defRPr>
            </a:lvl1pPr>
            <a:lvl2pPr marL="742950" indent="-285750" defTabSz="265113">
              <a:spcBef>
                <a:spcPct val="20000"/>
              </a:spcBef>
              <a:buChar char="–"/>
              <a:tabLst>
                <a:tab pos="265113" algn="l"/>
              </a:tabLst>
              <a:defRPr sz="2000">
                <a:solidFill>
                  <a:srgbClr val="002F5F"/>
                </a:solidFill>
                <a:latin typeface="Arial" panose="020B0604020202020204" pitchFamily="34" charset="0"/>
              </a:defRPr>
            </a:lvl2pPr>
            <a:lvl3pPr marL="1143000" indent="-228600" defTabSz="265113">
              <a:spcBef>
                <a:spcPct val="20000"/>
              </a:spcBef>
              <a:buChar char="•"/>
              <a:tabLst>
                <a:tab pos="265113" algn="l"/>
              </a:tabLst>
              <a:defRPr sz="2000">
                <a:solidFill>
                  <a:srgbClr val="002F5F"/>
                </a:solidFill>
                <a:latin typeface="Arial" panose="020B0604020202020204" pitchFamily="34" charset="0"/>
              </a:defRPr>
            </a:lvl3pPr>
            <a:lvl4pPr marL="1600200" indent="-228600" defTabSz="265113">
              <a:spcBef>
                <a:spcPct val="20000"/>
              </a:spcBef>
              <a:buChar char="–"/>
              <a:tabLst>
                <a:tab pos="265113" algn="l"/>
              </a:tabLst>
              <a:defRPr sz="2000">
                <a:solidFill>
                  <a:srgbClr val="002F5F"/>
                </a:solidFill>
                <a:latin typeface="Arial" panose="020B0604020202020204" pitchFamily="34" charset="0"/>
              </a:defRPr>
            </a:lvl4pPr>
            <a:lvl5pPr marL="2057400" indent="-228600" defTabSz="265113">
              <a:spcBef>
                <a:spcPct val="20000"/>
              </a:spcBef>
              <a:buChar char="»"/>
              <a:tabLst>
                <a:tab pos="265113" algn="l"/>
              </a:tabLst>
              <a:defRPr sz="2000">
                <a:solidFill>
                  <a:srgbClr val="002F5F"/>
                </a:solidFill>
                <a:latin typeface="Arial" panose="020B0604020202020204" pitchFamily="34" charset="0"/>
              </a:defRPr>
            </a:lvl5pPr>
            <a:lvl6pPr marL="25146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6pPr>
            <a:lvl7pPr marL="29718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7pPr>
            <a:lvl8pPr marL="34290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8pPr>
            <a:lvl9pPr marL="38862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9pPr>
          </a:lstStyle>
          <a:p>
            <a:pPr>
              <a:lnSpc>
                <a:spcPct val="100000"/>
              </a:lnSpc>
              <a:spcBef>
                <a:spcPct val="0"/>
              </a:spcBef>
              <a:buNone/>
              <a:defRPr/>
            </a:pPr>
            <a:r>
              <a:rPr lang="sv-SE" altLang="en-US" dirty="0">
                <a:solidFill>
                  <a:srgbClr val="000000"/>
                </a:solidFill>
                <a:latin typeface="Calibri" panose="020F0502020204030204" pitchFamily="34" charset="0"/>
                <a:cs typeface="Calibri" panose="020F0502020204030204" pitchFamily="34" charset="0"/>
              </a:rPr>
              <a:t>15/4		Checklistan T1 publiceras på medarbetarwebben </a:t>
            </a:r>
          </a:p>
          <a:p>
            <a:pPr>
              <a:lnSpc>
                <a:spcPct val="100000"/>
              </a:lnSpc>
              <a:spcBef>
                <a:spcPct val="0"/>
              </a:spcBef>
              <a:buNone/>
              <a:defRPr/>
            </a:pPr>
            <a:endParaRPr lang="sv-SE" altLang="en-US"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20/4		Sista dag  för att skapa BOK97 och IFP97</a:t>
            </a:r>
          </a:p>
          <a:p>
            <a:pPr>
              <a:lnSpc>
                <a:spcPct val="100000"/>
              </a:lnSpc>
              <a:spcBef>
                <a:spcPct val="0"/>
              </a:spcBef>
              <a:buFontTx/>
              <a:buNone/>
              <a:defRPr/>
            </a:pPr>
            <a:endParaRPr lang="sv-SE" altLang="en-US"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22/4   	Mail ”Att-göra” inför periodstängning</a:t>
            </a:r>
          </a:p>
          <a:p>
            <a:pPr>
              <a:lnSpc>
                <a:spcPct val="100000"/>
              </a:lnSpc>
              <a:spcBef>
                <a:spcPct val="0"/>
              </a:spcBef>
              <a:buFontTx/>
              <a:buNone/>
              <a:defRPr/>
            </a:pPr>
            <a:endParaRPr lang="sv-SE" altLang="en-US"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defRPr/>
            </a:pPr>
            <a:r>
              <a:rPr lang="sv-SE" altLang="en-US" dirty="0" err="1">
                <a:solidFill>
                  <a:srgbClr val="000000"/>
                </a:solidFill>
                <a:latin typeface="Calibri" panose="020F0502020204030204" pitchFamily="34" charset="0"/>
                <a:cs typeface="Calibri" panose="020F0502020204030204" pitchFamily="34" charset="0"/>
              </a:rPr>
              <a:t>prel</a:t>
            </a:r>
            <a:r>
              <a:rPr lang="sv-SE" altLang="en-US" dirty="0">
                <a:solidFill>
                  <a:srgbClr val="000000"/>
                </a:solidFill>
                <a:latin typeface="Calibri" panose="020F0502020204030204" pitchFamily="34" charset="0"/>
                <a:cs typeface="Calibri" panose="020F0502020204030204" pitchFamily="34" charset="0"/>
              </a:rPr>
              <a:t> 26/4 </a:t>
            </a: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          	Mail via </a:t>
            </a:r>
            <a:r>
              <a:rPr lang="sv-SE" altLang="en-US" dirty="0" err="1">
                <a:solidFill>
                  <a:srgbClr val="000000"/>
                </a:solidFill>
                <a:latin typeface="Calibri" panose="020F0502020204030204" pitchFamily="34" charset="0"/>
                <a:cs typeface="Calibri" panose="020F0502020204030204" pitchFamily="34" charset="0"/>
              </a:rPr>
              <a:t>raindansare</a:t>
            </a:r>
            <a:r>
              <a:rPr lang="sv-SE" altLang="en-US" dirty="0">
                <a:solidFill>
                  <a:srgbClr val="000000"/>
                </a:solidFill>
                <a:latin typeface="Calibri" panose="020F0502020204030204" pitchFamily="34" charset="0"/>
                <a:cs typeface="Calibri" panose="020F0502020204030204" pitchFamily="34" charset="0"/>
              </a:rPr>
              <a:t>, när </a:t>
            </a:r>
            <a:r>
              <a:rPr lang="sv-SE" altLang="en-US" dirty="0" err="1">
                <a:solidFill>
                  <a:srgbClr val="000000"/>
                </a:solidFill>
                <a:latin typeface="Calibri" panose="020F0502020204030204" pitchFamily="34" charset="0"/>
                <a:cs typeface="Calibri" panose="020F0502020204030204" pitchFamily="34" charset="0"/>
              </a:rPr>
              <a:t>lönefil</a:t>
            </a:r>
            <a:r>
              <a:rPr lang="sv-SE" altLang="en-US" dirty="0">
                <a:solidFill>
                  <a:srgbClr val="000000"/>
                </a:solidFill>
                <a:latin typeface="Calibri" panose="020F0502020204030204" pitchFamily="34" charset="0"/>
                <a:cs typeface="Calibri" panose="020F0502020204030204" pitchFamily="34" charset="0"/>
              </a:rPr>
              <a:t> samt sem. löneskuld bokförts</a:t>
            </a:r>
          </a:p>
          <a:p>
            <a:pPr>
              <a:lnSpc>
                <a:spcPct val="100000"/>
              </a:lnSpc>
              <a:spcBef>
                <a:spcPct val="0"/>
              </a:spcBef>
              <a:buFontTx/>
              <a:buNone/>
              <a:defRPr/>
            </a:pPr>
            <a:endParaRPr lang="sv-SE" altLang="en-US"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30/4 	Utfall konto 1278 SFI ”Stöldbegärliga Förbruknings 			      </a:t>
            </a: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            	Inventarier” = noll. </a:t>
            </a: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            	Definitiv-sättning SFI-poster sker direkt i anläggningsregistret. </a:t>
            </a:r>
          </a:p>
          <a:p>
            <a:pPr>
              <a:lnSpc>
                <a:spcPct val="100000"/>
              </a:lnSpc>
              <a:spcBef>
                <a:spcPct val="0"/>
              </a:spcBef>
              <a:buFontTx/>
              <a:buNone/>
              <a:defRPr/>
            </a:pPr>
            <a:r>
              <a:rPr lang="en-US" altLang="en-US" dirty="0">
                <a:solidFill>
                  <a:srgbClr val="000000"/>
                </a:solidFill>
                <a:latin typeface="Calibri" panose="020F0502020204030204" pitchFamily="34" charset="0"/>
                <a:cs typeface="Calibri" panose="020F0502020204030204" pitchFamily="34" charset="0"/>
              </a:rPr>
              <a:t> </a:t>
            </a:r>
            <a:r>
              <a:rPr lang="sv-SE" altLang="en-US" dirty="0">
                <a:solidFill>
                  <a:srgbClr val="000000"/>
                </a:solidFill>
                <a:latin typeface="Calibri" panose="020F0502020204030204" pitchFamily="34" charset="0"/>
                <a:cs typeface="Calibri" panose="020F0502020204030204" pitchFamily="34" charset="0"/>
              </a:rPr>
              <a:t>     		</a:t>
            </a:r>
          </a:p>
        </p:txBody>
      </p:sp>
      <p:sp>
        <p:nvSpPr>
          <p:cNvPr id="6" name="Platshållare för sidfot 4">
            <a:extLst>
              <a:ext uri="{FF2B5EF4-FFF2-40B4-BE49-F238E27FC236}">
                <a16:creationId xmlns:a16="http://schemas.microsoft.com/office/drawing/2014/main" id="{04CD76AA-A7E7-4209-BDCE-27EBD86FB664}"/>
              </a:ext>
            </a:extLst>
          </p:cNvPr>
          <p:cNvSpPr txBox="1">
            <a:spLocks/>
          </p:cNvSpPr>
          <p:nvPr/>
        </p:nvSpPr>
        <p:spPr>
          <a:xfrm>
            <a:off x="547688" y="6381750"/>
            <a:ext cx="5881687" cy="3095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sv-SE"/>
            </a:defPPr>
            <a:lvl1pPr algn="l" rtl="0" eaLnBrk="0" fontAlgn="base" hangingPunct="0">
              <a:lnSpc>
                <a:spcPts val="2900"/>
              </a:lnSpc>
              <a:spcBef>
                <a:spcPct val="20000"/>
              </a:spcBef>
              <a:spcAft>
                <a:spcPct val="0"/>
              </a:spcAft>
              <a:buChar char="•"/>
              <a:defRPr sz="2000" kern="1200">
                <a:solidFill>
                  <a:srgbClr val="002F5F"/>
                </a:solidFill>
                <a:latin typeface="Verdana" panose="020B0604030504040204" pitchFamily="34" charset="0"/>
                <a:ea typeface="+mn-ea"/>
                <a:cs typeface="+mn-cs"/>
              </a:defRPr>
            </a:lvl1pPr>
            <a:lvl2pPr marL="742950" indent="-28575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2pPr>
            <a:lvl3pPr marL="11430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3pPr>
            <a:lvl4pPr marL="16002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4pPr>
            <a:lvl5pPr marL="20574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5pPr>
            <a:lvl6pPr marL="25146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6pPr>
            <a:lvl7pPr marL="29718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7pPr>
            <a:lvl8pPr marL="34290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8pPr>
            <a:lvl9pPr marL="38862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9pPr>
          </a:lstStyle>
          <a:p>
            <a:pPr>
              <a:lnSpc>
                <a:spcPct val="100000"/>
              </a:lnSpc>
              <a:spcBef>
                <a:spcPct val="0"/>
              </a:spcBef>
              <a:buFontTx/>
              <a:buNone/>
            </a:pPr>
            <a:r>
              <a:rPr lang="sv-SE" altLang="sv-SE" sz="1200" dirty="0">
                <a:solidFill>
                  <a:srgbClr val="000000"/>
                </a:solidFill>
                <a:ea typeface="Verdana" panose="020B0604030504040204" pitchFamily="34" charset="0"/>
                <a:cs typeface="Arial" panose="020B0604020202020204" pitchFamily="34" charset="0"/>
              </a:rPr>
              <a:t>Ekonomiinformation 14 april 2021</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Platshållare för sidfot 2">
            <a:extLst>
              <a:ext uri="{FF2B5EF4-FFF2-40B4-BE49-F238E27FC236}">
                <a16:creationId xmlns:a16="http://schemas.microsoft.com/office/drawing/2014/main" id="{AA73D670-A51D-4531-AB34-90DE54080AD6}"/>
              </a:ext>
            </a:extLst>
          </p:cNvPr>
          <p:cNvSpPr txBox="1">
            <a:spLocks/>
          </p:cNvSpPr>
          <p:nvPr/>
        </p:nvSpPr>
        <p:spPr bwMode="auto">
          <a:xfrm>
            <a:off x="395288" y="6308725"/>
            <a:ext cx="4492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a:lnSpc>
                <a:spcPct val="100000"/>
              </a:lnSpc>
              <a:spcBef>
                <a:spcPct val="0"/>
              </a:spcBef>
              <a:buFontTx/>
              <a:buNone/>
            </a:pPr>
            <a:endParaRPr lang="sv-SE" altLang="en-US" sz="1100" b="1">
              <a:solidFill>
                <a:srgbClr val="000000"/>
              </a:solidFill>
              <a:latin typeface="Calibri" panose="020F0502020204030204" pitchFamily="34" charset="0"/>
            </a:endParaRPr>
          </a:p>
        </p:txBody>
      </p:sp>
      <p:sp>
        <p:nvSpPr>
          <p:cNvPr id="9" name="Rubrik 1">
            <a:extLst>
              <a:ext uri="{FF2B5EF4-FFF2-40B4-BE49-F238E27FC236}">
                <a16:creationId xmlns:a16="http://schemas.microsoft.com/office/drawing/2014/main" id="{3AE16F33-1FFF-4824-AA6B-506ADBF8D22A}"/>
              </a:ext>
            </a:extLst>
          </p:cNvPr>
          <p:cNvSpPr txBox="1">
            <a:spLocks/>
          </p:cNvSpPr>
          <p:nvPr/>
        </p:nvSpPr>
        <p:spPr>
          <a:xfrm>
            <a:off x="395288" y="504825"/>
            <a:ext cx="6354762" cy="476250"/>
          </a:xfrm>
          <a:prstGeom prst="rect">
            <a:avLst/>
          </a:prstGeom>
        </p:spPr>
        <p:txBody>
          <a:bodyPr>
            <a:normAutofit fontScale="92500" lnSpcReduction="20000"/>
          </a:bodyPr>
          <a:lst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a:lstStyle>
          <a:p>
            <a:pPr>
              <a:defRPr/>
            </a:pPr>
            <a:r>
              <a:rPr lang="sv-SE" sz="3200" dirty="0">
                <a:solidFill>
                  <a:srgbClr val="000000"/>
                </a:solidFill>
                <a:latin typeface="Calibri" panose="020F0502020204030204" pitchFamily="34" charset="0"/>
              </a:rPr>
              <a:t>Viktiga hållpunkter T1 2021 forts.</a:t>
            </a:r>
          </a:p>
        </p:txBody>
      </p:sp>
      <p:sp>
        <p:nvSpPr>
          <p:cNvPr id="55300" name="textruta 1">
            <a:extLst>
              <a:ext uri="{FF2B5EF4-FFF2-40B4-BE49-F238E27FC236}">
                <a16:creationId xmlns:a16="http://schemas.microsoft.com/office/drawing/2014/main" id="{B065D805-CD10-40E3-9AAC-3B1F34C72D6D}"/>
              </a:ext>
            </a:extLst>
          </p:cNvPr>
          <p:cNvSpPr txBox="1">
            <a:spLocks noChangeArrowheads="1"/>
          </p:cNvSpPr>
          <p:nvPr/>
        </p:nvSpPr>
        <p:spPr bwMode="auto">
          <a:xfrm>
            <a:off x="323528" y="1556791"/>
            <a:ext cx="7560840"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265113">
              <a:lnSpc>
                <a:spcPts val="2900"/>
              </a:lnSpc>
              <a:spcBef>
                <a:spcPct val="20000"/>
              </a:spcBef>
              <a:buChar char="•"/>
              <a:tabLst>
                <a:tab pos="265113" algn="l"/>
              </a:tabLst>
              <a:defRPr sz="2000">
                <a:solidFill>
                  <a:srgbClr val="002F5F"/>
                </a:solidFill>
                <a:latin typeface="Verdana" panose="020B0604030504040204" pitchFamily="34" charset="0"/>
              </a:defRPr>
            </a:lvl1pPr>
            <a:lvl2pPr marL="742950" indent="-285750" defTabSz="265113">
              <a:spcBef>
                <a:spcPct val="20000"/>
              </a:spcBef>
              <a:buChar char="–"/>
              <a:tabLst>
                <a:tab pos="265113" algn="l"/>
              </a:tabLst>
              <a:defRPr sz="2000">
                <a:solidFill>
                  <a:srgbClr val="002F5F"/>
                </a:solidFill>
                <a:latin typeface="Arial" panose="020B0604020202020204" pitchFamily="34" charset="0"/>
              </a:defRPr>
            </a:lvl2pPr>
            <a:lvl3pPr marL="1143000" indent="-228600" defTabSz="265113">
              <a:spcBef>
                <a:spcPct val="20000"/>
              </a:spcBef>
              <a:buChar char="•"/>
              <a:tabLst>
                <a:tab pos="265113" algn="l"/>
              </a:tabLst>
              <a:defRPr sz="2000">
                <a:solidFill>
                  <a:srgbClr val="002F5F"/>
                </a:solidFill>
                <a:latin typeface="Arial" panose="020B0604020202020204" pitchFamily="34" charset="0"/>
              </a:defRPr>
            </a:lvl3pPr>
            <a:lvl4pPr marL="1600200" indent="-228600" defTabSz="265113">
              <a:spcBef>
                <a:spcPct val="20000"/>
              </a:spcBef>
              <a:buChar char="–"/>
              <a:tabLst>
                <a:tab pos="265113" algn="l"/>
              </a:tabLst>
              <a:defRPr sz="2000">
                <a:solidFill>
                  <a:srgbClr val="002F5F"/>
                </a:solidFill>
                <a:latin typeface="Arial" panose="020B0604020202020204" pitchFamily="34" charset="0"/>
              </a:defRPr>
            </a:lvl4pPr>
            <a:lvl5pPr marL="2057400" indent="-228600" defTabSz="265113">
              <a:spcBef>
                <a:spcPct val="20000"/>
              </a:spcBef>
              <a:buChar char="»"/>
              <a:tabLst>
                <a:tab pos="265113" algn="l"/>
              </a:tabLst>
              <a:defRPr sz="2000">
                <a:solidFill>
                  <a:srgbClr val="002F5F"/>
                </a:solidFill>
                <a:latin typeface="Arial" panose="020B0604020202020204" pitchFamily="34" charset="0"/>
              </a:defRPr>
            </a:lvl5pPr>
            <a:lvl6pPr marL="25146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6pPr>
            <a:lvl7pPr marL="29718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7pPr>
            <a:lvl8pPr marL="34290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8pPr>
            <a:lvl9pPr marL="38862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9pPr>
          </a:lstStyle>
          <a:p>
            <a:pPr>
              <a:lnSpc>
                <a:spcPct val="100000"/>
              </a:lnSpc>
              <a:spcBef>
                <a:spcPct val="0"/>
              </a:spcBef>
              <a:buFontTx/>
              <a:buNone/>
              <a:defRPr/>
            </a:pPr>
            <a:endParaRPr lang="sv-SE" altLang="en-US" sz="1800" dirty="0">
              <a:solidFill>
                <a:srgbClr val="000000"/>
              </a:solidFill>
              <a:latin typeface="Arial" panose="020B0604020202020204" pitchFamily="34" charset="0"/>
            </a:endParaRPr>
          </a:p>
          <a:p>
            <a:pPr>
              <a:lnSpc>
                <a:spcPct val="100000"/>
              </a:lnSpc>
              <a:spcBef>
                <a:spcPct val="0"/>
              </a:spcBef>
              <a:buFontTx/>
              <a:buNone/>
              <a:defRPr/>
            </a:pPr>
            <a:r>
              <a:rPr lang="sv-SE" altLang="en-US" dirty="0">
                <a:solidFill>
                  <a:srgbClr val="000000"/>
                </a:solidFill>
                <a:latin typeface="Arial" panose="020B0604020202020204" pitchFamily="34" charset="0"/>
                <a:cs typeface="Arial" panose="020B0604020202020204" pitchFamily="34" charset="0"/>
              </a:rPr>
              <a:t>30/4	  </a:t>
            </a:r>
            <a:r>
              <a:rPr lang="sv-SE" altLang="en-US" b="1" dirty="0">
                <a:solidFill>
                  <a:srgbClr val="000000"/>
                </a:solidFill>
                <a:latin typeface="Calibri" panose="020F0502020204030204" pitchFamily="34" charset="0"/>
                <a:cs typeface="Calibri" panose="020F0502020204030204" pitchFamily="34" charset="0"/>
              </a:rPr>
              <a:t>Kundfakturering,</a:t>
            </a:r>
            <a:r>
              <a:rPr lang="sv-SE" altLang="en-US" dirty="0">
                <a:solidFill>
                  <a:srgbClr val="000000"/>
                </a:solidFill>
                <a:latin typeface="Calibri" panose="020F0502020204030204" pitchFamily="34" charset="0"/>
                <a:cs typeface="Calibri" panose="020F0502020204030204" pitchFamily="34" charset="0"/>
              </a:rPr>
              <a:t> senast denna dag   </a:t>
            </a: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			 </a:t>
            </a: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		   </a:t>
            </a:r>
            <a:r>
              <a:rPr lang="sv-SE" altLang="en-US" b="1" dirty="0">
                <a:solidFill>
                  <a:srgbClr val="000000"/>
                </a:solidFill>
                <a:latin typeface="Calibri" panose="020F0502020204030204" pitchFamily="34" charset="0"/>
                <a:cs typeface="Calibri" panose="020F0502020204030204" pitchFamily="34" charset="0"/>
              </a:rPr>
              <a:t>Leverantörsfakturor</a:t>
            </a:r>
            <a:r>
              <a:rPr lang="sv-SE" altLang="en-US" dirty="0">
                <a:solidFill>
                  <a:srgbClr val="000000"/>
                </a:solidFill>
                <a:latin typeface="Calibri" panose="020F0502020204030204" pitchFamily="34" charset="0"/>
                <a:cs typeface="Calibri" panose="020F0502020204030204" pitchFamily="34" charset="0"/>
              </a:rPr>
              <a:t>, sista dag att slutattestera</a:t>
            </a: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			signera=status definitiv</a:t>
            </a: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			</a:t>
            </a: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		   Leverantörsfakturor som inte är definitiva 30/4 </a:t>
            </a: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			överförs till nästa period (maj)</a:t>
            </a:r>
          </a:p>
          <a:p>
            <a:pPr>
              <a:lnSpc>
                <a:spcPct val="100000"/>
              </a:lnSpc>
              <a:spcBef>
                <a:spcPct val="0"/>
              </a:spcBef>
              <a:buFontTx/>
              <a:buNone/>
              <a:defRPr/>
            </a:pPr>
            <a:endParaRPr lang="sv-SE" altLang="en-US"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		   </a:t>
            </a:r>
            <a:r>
              <a:rPr lang="sv-SE" altLang="en-US" u="sng" dirty="0">
                <a:solidFill>
                  <a:srgbClr val="000000"/>
                </a:solidFill>
                <a:latin typeface="Calibri" panose="020F0502020204030204" pitchFamily="34" charset="0"/>
                <a:cs typeface="Calibri" panose="020F0502020204030204" pitchFamily="34" charset="0"/>
              </a:rPr>
              <a:t>Periodisering</a:t>
            </a:r>
            <a:r>
              <a:rPr lang="sv-SE" altLang="en-US" dirty="0">
                <a:solidFill>
                  <a:srgbClr val="000000"/>
                </a:solidFill>
                <a:latin typeface="Calibri" panose="020F0502020204030204" pitchFamily="34" charset="0"/>
                <a:cs typeface="Calibri" panose="020F0502020204030204" pitchFamily="34" charset="0"/>
              </a:rPr>
              <a:t>, annars blir utfallet för T1 missvisande</a:t>
            </a: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 </a:t>
            </a: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4/5     </a:t>
            </a:r>
            <a:r>
              <a:rPr lang="sv-SE" altLang="en-US" b="1" dirty="0" err="1">
                <a:solidFill>
                  <a:srgbClr val="000000"/>
                </a:solidFill>
                <a:latin typeface="Calibri" panose="020F0502020204030204" pitchFamily="34" charset="0"/>
                <a:cs typeface="Calibri" panose="020F0502020204030204" pitchFamily="34" charset="0"/>
              </a:rPr>
              <a:t>Bokföringsordrar</a:t>
            </a:r>
            <a:r>
              <a:rPr lang="sv-SE" altLang="en-US" b="1" dirty="0">
                <a:solidFill>
                  <a:srgbClr val="000000"/>
                </a:solidFill>
                <a:latin typeface="Calibri" panose="020F0502020204030204" pitchFamily="34" charset="0"/>
                <a:cs typeface="Calibri" panose="020F0502020204030204" pitchFamily="34" charset="0"/>
              </a:rPr>
              <a:t> </a:t>
            </a:r>
            <a:r>
              <a:rPr lang="sv-SE" altLang="en-US" dirty="0">
                <a:solidFill>
                  <a:srgbClr val="000000"/>
                </a:solidFill>
                <a:latin typeface="Calibri" panose="020F0502020204030204" pitchFamily="34" charset="0"/>
                <a:cs typeface="Calibri" panose="020F0502020204030204" pitchFamily="34" charset="0"/>
              </a:rPr>
              <a:t>senast denna dag </a:t>
            </a:r>
          </a:p>
          <a:p>
            <a:pPr>
              <a:lnSpc>
                <a:spcPct val="100000"/>
              </a:lnSpc>
              <a:spcBef>
                <a:spcPct val="0"/>
              </a:spcBef>
              <a:buFontTx/>
              <a:buNone/>
              <a:defRPr/>
            </a:pPr>
            <a:r>
              <a:rPr lang="sv-SE" altLang="en-US" dirty="0">
                <a:solidFill>
                  <a:srgbClr val="000000"/>
                </a:solidFill>
                <a:latin typeface="Calibri" panose="020F0502020204030204" pitchFamily="34" charset="0"/>
                <a:cs typeface="Calibri" panose="020F0502020204030204" pitchFamily="34" charset="0"/>
              </a:rPr>
              <a:t>   	</a:t>
            </a:r>
            <a:endParaRPr lang="sv-SE" altLang="en-US" dirty="0">
              <a:solidFill>
                <a:srgbClr val="000000"/>
              </a:solidFill>
              <a:latin typeface="Arial" panose="020B0604020202020204" pitchFamily="34" charset="0"/>
            </a:endParaRPr>
          </a:p>
          <a:p>
            <a:pPr>
              <a:lnSpc>
                <a:spcPct val="100000"/>
              </a:lnSpc>
              <a:spcBef>
                <a:spcPct val="0"/>
              </a:spcBef>
              <a:buFontTx/>
              <a:buNone/>
              <a:defRPr/>
            </a:pPr>
            <a:endParaRPr lang="sv-SE" altLang="en-US" dirty="0">
              <a:solidFill>
                <a:srgbClr val="000000"/>
              </a:solidFill>
              <a:latin typeface="Calibri" panose="020F0502020204030204" pitchFamily="34" charset="0"/>
            </a:endParaRPr>
          </a:p>
          <a:p>
            <a:pPr>
              <a:lnSpc>
                <a:spcPct val="100000"/>
              </a:lnSpc>
              <a:spcBef>
                <a:spcPct val="0"/>
              </a:spcBef>
              <a:buFontTx/>
              <a:buNone/>
              <a:defRPr/>
            </a:pPr>
            <a:r>
              <a:rPr lang="sv-SE" altLang="en-US" dirty="0">
                <a:solidFill>
                  <a:srgbClr val="000000"/>
                </a:solidFill>
                <a:latin typeface="Calibri" panose="020F0502020204030204" pitchFamily="34" charset="0"/>
              </a:rPr>
              <a:t>   	</a:t>
            </a:r>
            <a:endParaRPr lang="sv-SE" altLang="en-US" dirty="0">
              <a:solidFill>
                <a:srgbClr val="000000"/>
              </a:solidFill>
              <a:latin typeface="Arial" panose="020B0604020202020204" pitchFamily="34" charset="0"/>
            </a:endParaRPr>
          </a:p>
        </p:txBody>
      </p:sp>
      <p:sp>
        <p:nvSpPr>
          <p:cNvPr id="6" name="Platshållare för sidfot 4">
            <a:extLst>
              <a:ext uri="{FF2B5EF4-FFF2-40B4-BE49-F238E27FC236}">
                <a16:creationId xmlns:a16="http://schemas.microsoft.com/office/drawing/2014/main" id="{01616C75-5AA8-42B7-835F-B61C25A63D1D}"/>
              </a:ext>
            </a:extLst>
          </p:cNvPr>
          <p:cNvSpPr txBox="1">
            <a:spLocks/>
          </p:cNvSpPr>
          <p:nvPr/>
        </p:nvSpPr>
        <p:spPr>
          <a:xfrm>
            <a:off x="547688" y="6381750"/>
            <a:ext cx="5881687" cy="3095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sv-SE"/>
            </a:defPPr>
            <a:lvl1pPr algn="l" rtl="0" eaLnBrk="0" fontAlgn="base" hangingPunct="0">
              <a:lnSpc>
                <a:spcPts val="2900"/>
              </a:lnSpc>
              <a:spcBef>
                <a:spcPct val="20000"/>
              </a:spcBef>
              <a:spcAft>
                <a:spcPct val="0"/>
              </a:spcAft>
              <a:buChar char="•"/>
              <a:defRPr sz="2000" kern="1200">
                <a:solidFill>
                  <a:srgbClr val="002F5F"/>
                </a:solidFill>
                <a:latin typeface="Verdana" panose="020B0604030504040204" pitchFamily="34" charset="0"/>
                <a:ea typeface="+mn-ea"/>
                <a:cs typeface="+mn-cs"/>
              </a:defRPr>
            </a:lvl1pPr>
            <a:lvl2pPr marL="742950" indent="-28575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2pPr>
            <a:lvl3pPr marL="11430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3pPr>
            <a:lvl4pPr marL="16002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4pPr>
            <a:lvl5pPr marL="20574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5pPr>
            <a:lvl6pPr marL="25146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6pPr>
            <a:lvl7pPr marL="29718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7pPr>
            <a:lvl8pPr marL="34290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8pPr>
            <a:lvl9pPr marL="38862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9pPr>
          </a:lstStyle>
          <a:p>
            <a:pPr>
              <a:lnSpc>
                <a:spcPct val="100000"/>
              </a:lnSpc>
              <a:spcBef>
                <a:spcPct val="0"/>
              </a:spcBef>
              <a:buFontTx/>
              <a:buNone/>
            </a:pPr>
            <a:r>
              <a:rPr lang="sv-SE" altLang="sv-SE" sz="1200" dirty="0">
                <a:solidFill>
                  <a:srgbClr val="000000"/>
                </a:solidFill>
                <a:ea typeface="Verdana" panose="020B0604030504040204" pitchFamily="34" charset="0"/>
                <a:cs typeface="Arial" panose="020B0604020202020204" pitchFamily="34" charset="0"/>
              </a:rPr>
              <a:t>Ekonomiinformation 14 april 2021</a:t>
            </a:r>
          </a:p>
          <a:p>
            <a:pPr>
              <a:lnSpc>
                <a:spcPct val="100000"/>
              </a:lnSpc>
              <a:spcBef>
                <a:spcPct val="0"/>
              </a:spcBef>
              <a:buFontTx/>
              <a:buNone/>
            </a:pPr>
            <a:endParaRPr lang="sv-SE" altLang="sv-SE" sz="1200" dirty="0">
              <a:solidFill>
                <a:srgbClr val="000000"/>
              </a:solidFill>
              <a:ea typeface="Verdan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5057CF96-F0D2-4F2F-B8D7-729B77124E79}"/>
              </a:ext>
            </a:extLst>
          </p:cNvPr>
          <p:cNvSpPr txBox="1">
            <a:spLocks/>
          </p:cNvSpPr>
          <p:nvPr/>
        </p:nvSpPr>
        <p:spPr>
          <a:xfrm>
            <a:off x="395536" y="504825"/>
            <a:ext cx="6354514" cy="476250"/>
          </a:xfrm>
          <a:prstGeom prst="rect">
            <a:avLst/>
          </a:prstGeom>
        </p:spPr>
        <p:txBody>
          <a:bodyPr>
            <a:normAutofit fontScale="92500" lnSpcReduction="20000"/>
          </a:bodyPr>
          <a:lst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a:lstStyle>
          <a:p>
            <a:pPr>
              <a:defRPr/>
            </a:pPr>
            <a:r>
              <a:rPr lang="sv-SE" sz="3200" dirty="0">
                <a:solidFill>
                  <a:srgbClr val="000000"/>
                </a:solidFill>
                <a:latin typeface="Calibri" panose="020F0502020204030204" pitchFamily="34" charset="0"/>
              </a:rPr>
              <a:t>Viktiga hållpunkter T1 2021 forts.</a:t>
            </a:r>
          </a:p>
        </p:txBody>
      </p:sp>
      <p:sp>
        <p:nvSpPr>
          <p:cNvPr id="75780" name="textruta 1">
            <a:extLst>
              <a:ext uri="{FF2B5EF4-FFF2-40B4-BE49-F238E27FC236}">
                <a16:creationId xmlns:a16="http://schemas.microsoft.com/office/drawing/2014/main" id="{9C2F042C-2E3D-4543-B3FB-87EC38E7D045}"/>
              </a:ext>
            </a:extLst>
          </p:cNvPr>
          <p:cNvSpPr txBox="1">
            <a:spLocks noChangeArrowheads="1"/>
          </p:cNvSpPr>
          <p:nvPr/>
        </p:nvSpPr>
        <p:spPr bwMode="auto">
          <a:xfrm>
            <a:off x="250825" y="981075"/>
            <a:ext cx="8424863"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65113">
              <a:lnSpc>
                <a:spcPts val="2900"/>
              </a:lnSpc>
              <a:spcBef>
                <a:spcPct val="20000"/>
              </a:spcBef>
              <a:buChar char="•"/>
              <a:tabLst>
                <a:tab pos="265113" algn="l"/>
              </a:tabLst>
              <a:defRPr sz="2000">
                <a:solidFill>
                  <a:srgbClr val="002F5F"/>
                </a:solidFill>
                <a:latin typeface="Verdana" panose="020B0604030504040204" pitchFamily="34" charset="0"/>
              </a:defRPr>
            </a:lvl1pPr>
            <a:lvl2pPr marL="742950" indent="-285750" defTabSz="265113">
              <a:spcBef>
                <a:spcPct val="20000"/>
              </a:spcBef>
              <a:buChar char="–"/>
              <a:tabLst>
                <a:tab pos="265113" algn="l"/>
              </a:tabLst>
              <a:defRPr sz="2000">
                <a:solidFill>
                  <a:srgbClr val="002F5F"/>
                </a:solidFill>
                <a:latin typeface="Arial" panose="020B0604020202020204" pitchFamily="34" charset="0"/>
              </a:defRPr>
            </a:lvl2pPr>
            <a:lvl3pPr marL="1143000" indent="-228600" defTabSz="265113">
              <a:spcBef>
                <a:spcPct val="20000"/>
              </a:spcBef>
              <a:buChar char="•"/>
              <a:tabLst>
                <a:tab pos="265113" algn="l"/>
              </a:tabLst>
              <a:defRPr sz="2000">
                <a:solidFill>
                  <a:srgbClr val="002F5F"/>
                </a:solidFill>
                <a:latin typeface="Arial" panose="020B0604020202020204" pitchFamily="34" charset="0"/>
              </a:defRPr>
            </a:lvl3pPr>
            <a:lvl4pPr marL="1600200" indent="-228600" defTabSz="265113">
              <a:spcBef>
                <a:spcPct val="20000"/>
              </a:spcBef>
              <a:buChar char="–"/>
              <a:tabLst>
                <a:tab pos="265113" algn="l"/>
              </a:tabLst>
              <a:defRPr sz="2000">
                <a:solidFill>
                  <a:srgbClr val="002F5F"/>
                </a:solidFill>
                <a:latin typeface="Arial" panose="020B0604020202020204" pitchFamily="34" charset="0"/>
              </a:defRPr>
            </a:lvl4pPr>
            <a:lvl5pPr marL="2057400" indent="-228600" defTabSz="265113">
              <a:spcBef>
                <a:spcPct val="20000"/>
              </a:spcBef>
              <a:buChar char="»"/>
              <a:tabLst>
                <a:tab pos="265113" algn="l"/>
              </a:tabLst>
              <a:defRPr sz="2000">
                <a:solidFill>
                  <a:srgbClr val="002F5F"/>
                </a:solidFill>
                <a:latin typeface="Arial" panose="020B0604020202020204" pitchFamily="34" charset="0"/>
              </a:defRPr>
            </a:lvl5pPr>
            <a:lvl6pPr marL="25146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6pPr>
            <a:lvl7pPr marL="29718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7pPr>
            <a:lvl8pPr marL="34290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8pPr>
            <a:lvl9pPr marL="38862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9pPr>
          </a:lstStyle>
          <a:p>
            <a:pPr>
              <a:lnSpc>
                <a:spcPct val="100000"/>
              </a:lnSpc>
              <a:spcBef>
                <a:spcPct val="0"/>
              </a:spcBef>
              <a:buFontTx/>
              <a:buNone/>
            </a:pPr>
            <a:endParaRPr lang="sv-SE" altLang="en-US" sz="1800" dirty="0">
              <a:solidFill>
                <a:srgbClr val="000000"/>
              </a:solidFill>
              <a:latin typeface="Arial" panose="020B0604020202020204" pitchFamily="34" charset="0"/>
            </a:endParaRPr>
          </a:p>
          <a:p>
            <a:pPr>
              <a:lnSpc>
                <a:spcPct val="100000"/>
              </a:lnSpc>
              <a:spcBef>
                <a:spcPct val="0"/>
              </a:spcBef>
              <a:buFontTx/>
              <a:buNone/>
            </a:pPr>
            <a:endParaRPr lang="sv-SE" altLang="en-US" sz="2400" dirty="0">
              <a:solidFill>
                <a:srgbClr val="000000"/>
              </a:solidFill>
              <a:latin typeface="Arial" panose="020B0604020202020204" pitchFamily="34" charset="0"/>
              <a:cs typeface="Arial" panose="020B0604020202020204" pitchFamily="34" charset="0"/>
            </a:endParaRPr>
          </a:p>
          <a:p>
            <a:pPr>
              <a:lnSpc>
                <a:spcPct val="100000"/>
              </a:lnSpc>
              <a:spcBef>
                <a:spcPct val="0"/>
              </a:spcBef>
              <a:buFontTx/>
              <a:buNone/>
            </a:pPr>
            <a:r>
              <a:rPr lang="sv-SE" altLang="en-US" sz="2400" dirty="0">
                <a:solidFill>
                  <a:srgbClr val="000000"/>
                </a:solidFill>
                <a:latin typeface="Calibri" panose="020F0502020204030204" pitchFamily="34" charset="0"/>
                <a:cs typeface="Calibri" panose="020F0502020204030204" pitchFamily="34" charset="0"/>
              </a:rPr>
              <a:t>3 -7/5   Bokslutskörningar</a:t>
            </a:r>
          </a:p>
          <a:p>
            <a:pPr>
              <a:lnSpc>
                <a:spcPct val="100000"/>
              </a:lnSpc>
              <a:spcBef>
                <a:spcPct val="0"/>
              </a:spcBef>
              <a:buFontTx/>
              <a:buNone/>
            </a:pPr>
            <a:endParaRPr lang="sv-SE" altLang="en-US" sz="2400"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pPr>
            <a:r>
              <a:rPr lang="sv-SE" altLang="en-US" sz="2400" dirty="0">
                <a:solidFill>
                  <a:srgbClr val="000000"/>
                </a:solidFill>
                <a:latin typeface="Calibri" panose="020F0502020204030204" pitchFamily="34" charset="0"/>
                <a:cs typeface="Calibri" panose="020F0502020204030204" pitchFamily="34" charset="0"/>
              </a:rPr>
              <a:t>10/5     Inrapportering statsredovisningen Hermes (ESV)</a:t>
            </a:r>
          </a:p>
          <a:p>
            <a:pPr>
              <a:lnSpc>
                <a:spcPct val="100000"/>
              </a:lnSpc>
              <a:spcBef>
                <a:spcPct val="0"/>
              </a:spcBef>
              <a:buFontTx/>
              <a:buNone/>
            </a:pPr>
            <a:endParaRPr lang="sv-SE" altLang="en-US" sz="2400"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pPr>
            <a:r>
              <a:rPr lang="sv-SE" altLang="en-US" sz="2400" dirty="0">
                <a:solidFill>
                  <a:srgbClr val="000000"/>
                </a:solidFill>
                <a:latin typeface="Calibri" panose="020F0502020204030204" pitchFamily="34" charset="0"/>
                <a:cs typeface="Calibri" panose="020F0502020204030204" pitchFamily="34" charset="0"/>
              </a:rPr>
              <a:t>10/5	  Rapporter T1 med prel. resultat tillgängliga i </a:t>
            </a:r>
            <a:r>
              <a:rPr lang="sv-SE" altLang="en-US" sz="2400" dirty="0" err="1">
                <a:solidFill>
                  <a:srgbClr val="000000"/>
                </a:solidFill>
                <a:latin typeface="Calibri" panose="020F0502020204030204" pitchFamily="34" charset="0"/>
                <a:cs typeface="Calibri" panose="020F0502020204030204" pitchFamily="34" charset="0"/>
              </a:rPr>
              <a:t>Mercur</a:t>
            </a:r>
            <a:endParaRPr lang="sv-SE" altLang="en-US" sz="2400"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pPr>
            <a:endParaRPr lang="sv-SE" altLang="en-US"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pPr>
            <a:r>
              <a:rPr lang="sv-SE" altLang="en-US" sz="2400" dirty="0">
                <a:solidFill>
                  <a:srgbClr val="000000"/>
                </a:solidFill>
                <a:latin typeface="Calibri" panose="020F0502020204030204" pitchFamily="34" charset="0"/>
                <a:cs typeface="Calibri" panose="020F0502020204030204" pitchFamily="34" charset="0"/>
              </a:rPr>
              <a:t>11/5     </a:t>
            </a:r>
            <a:r>
              <a:rPr lang="sv-SE" altLang="en-US" sz="2400" b="1" dirty="0">
                <a:solidFill>
                  <a:srgbClr val="000000"/>
                </a:solidFill>
                <a:latin typeface="Calibri" panose="020F0502020204030204" pitchFamily="34" charset="0"/>
                <a:cs typeface="Calibri" panose="020F0502020204030204" pitchFamily="34" charset="0"/>
              </a:rPr>
              <a:t>Rapporter T1 </a:t>
            </a:r>
            <a:r>
              <a:rPr lang="sv-SE" altLang="en-US" sz="2400" dirty="0">
                <a:solidFill>
                  <a:srgbClr val="000000"/>
                </a:solidFill>
                <a:latin typeface="Calibri" panose="020F0502020204030204" pitchFamily="34" charset="0"/>
                <a:cs typeface="Calibri" panose="020F0502020204030204" pitchFamily="34" charset="0"/>
              </a:rPr>
              <a:t>tillgängliga i </a:t>
            </a:r>
            <a:r>
              <a:rPr lang="sv-SE" altLang="en-US" sz="2400" dirty="0" err="1">
                <a:solidFill>
                  <a:srgbClr val="000000"/>
                </a:solidFill>
                <a:latin typeface="Calibri" panose="020F0502020204030204" pitchFamily="34" charset="0"/>
                <a:cs typeface="Calibri" panose="020F0502020204030204" pitchFamily="34" charset="0"/>
              </a:rPr>
              <a:t>Mercur</a:t>
            </a:r>
            <a:endParaRPr lang="sv-SE" altLang="en-US" sz="2400"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pPr>
            <a:endParaRPr lang="sv-SE" altLang="en-US"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pPr>
            <a:endParaRPr lang="sv-SE" altLang="en-US" dirty="0">
              <a:solidFill>
                <a:srgbClr val="000000"/>
              </a:solidFill>
              <a:latin typeface="Arial" panose="020B0604020202020204" pitchFamily="34" charset="0"/>
            </a:endParaRPr>
          </a:p>
          <a:p>
            <a:pPr>
              <a:lnSpc>
                <a:spcPct val="100000"/>
              </a:lnSpc>
              <a:spcBef>
                <a:spcPct val="0"/>
              </a:spcBef>
              <a:buFontTx/>
              <a:buNone/>
            </a:pPr>
            <a:endParaRPr lang="sv-SE" altLang="en-US" dirty="0">
              <a:solidFill>
                <a:srgbClr val="000000"/>
              </a:solidFill>
              <a:latin typeface="Calibri" panose="020F0502020204030204" pitchFamily="34" charset="0"/>
            </a:endParaRPr>
          </a:p>
          <a:p>
            <a:pPr>
              <a:lnSpc>
                <a:spcPct val="100000"/>
              </a:lnSpc>
              <a:spcBef>
                <a:spcPct val="0"/>
              </a:spcBef>
              <a:buFontTx/>
              <a:buNone/>
            </a:pPr>
            <a:r>
              <a:rPr lang="sv-SE" altLang="en-US" dirty="0">
                <a:solidFill>
                  <a:srgbClr val="000000"/>
                </a:solidFill>
                <a:latin typeface="Calibri" panose="020F0502020204030204" pitchFamily="34" charset="0"/>
              </a:rPr>
              <a:t>   	</a:t>
            </a:r>
            <a:endParaRPr lang="sv-SE" altLang="en-US" dirty="0">
              <a:solidFill>
                <a:srgbClr val="000000"/>
              </a:solidFill>
              <a:latin typeface="Arial" panose="020B0604020202020204" pitchFamily="34" charset="0"/>
            </a:endParaRPr>
          </a:p>
        </p:txBody>
      </p:sp>
      <p:sp>
        <p:nvSpPr>
          <p:cNvPr id="6" name="Platshållare för sidfot 4">
            <a:extLst>
              <a:ext uri="{FF2B5EF4-FFF2-40B4-BE49-F238E27FC236}">
                <a16:creationId xmlns:a16="http://schemas.microsoft.com/office/drawing/2014/main" id="{80EF9A33-6CFA-45F8-8001-8BBD75B420A4}"/>
              </a:ext>
            </a:extLst>
          </p:cNvPr>
          <p:cNvSpPr txBox="1">
            <a:spLocks/>
          </p:cNvSpPr>
          <p:nvPr/>
        </p:nvSpPr>
        <p:spPr>
          <a:xfrm>
            <a:off x="547688" y="6381750"/>
            <a:ext cx="5881687" cy="3095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sv-SE"/>
            </a:defPPr>
            <a:lvl1pPr algn="l" rtl="0" eaLnBrk="0" fontAlgn="base" hangingPunct="0">
              <a:lnSpc>
                <a:spcPts val="2900"/>
              </a:lnSpc>
              <a:spcBef>
                <a:spcPct val="20000"/>
              </a:spcBef>
              <a:spcAft>
                <a:spcPct val="0"/>
              </a:spcAft>
              <a:buChar char="•"/>
              <a:defRPr sz="2000" kern="1200">
                <a:solidFill>
                  <a:srgbClr val="002F5F"/>
                </a:solidFill>
                <a:latin typeface="Verdana" panose="020B0604030504040204" pitchFamily="34" charset="0"/>
                <a:ea typeface="+mn-ea"/>
                <a:cs typeface="+mn-cs"/>
              </a:defRPr>
            </a:lvl1pPr>
            <a:lvl2pPr marL="742950" indent="-28575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2pPr>
            <a:lvl3pPr marL="11430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3pPr>
            <a:lvl4pPr marL="16002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4pPr>
            <a:lvl5pPr marL="20574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5pPr>
            <a:lvl6pPr marL="25146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6pPr>
            <a:lvl7pPr marL="29718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7pPr>
            <a:lvl8pPr marL="34290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8pPr>
            <a:lvl9pPr marL="38862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9pPr>
          </a:lstStyle>
          <a:p>
            <a:pPr>
              <a:lnSpc>
                <a:spcPct val="100000"/>
              </a:lnSpc>
              <a:spcBef>
                <a:spcPct val="0"/>
              </a:spcBef>
              <a:buFontTx/>
              <a:buNone/>
            </a:pPr>
            <a:r>
              <a:rPr lang="sv-SE" altLang="sv-SE" sz="1200" dirty="0">
                <a:solidFill>
                  <a:srgbClr val="000000"/>
                </a:solidFill>
                <a:ea typeface="Verdana" panose="020B0604030504040204" pitchFamily="34" charset="0"/>
                <a:cs typeface="Arial" panose="020B0604020202020204" pitchFamily="34" charset="0"/>
              </a:rPr>
              <a:t>Ekonomiinformation 14 april 2021</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CFDC690F-6FAD-4E55-8D90-F20AD4CC8DED}"/>
              </a:ext>
            </a:extLst>
          </p:cNvPr>
          <p:cNvSpPr txBox="1">
            <a:spLocks/>
          </p:cNvSpPr>
          <p:nvPr/>
        </p:nvSpPr>
        <p:spPr>
          <a:xfrm>
            <a:off x="704850" y="504825"/>
            <a:ext cx="6045200" cy="476250"/>
          </a:xfrm>
          <a:prstGeom prst="rect">
            <a:avLst/>
          </a:prstGeom>
        </p:spPr>
        <p:txBody>
          <a:bodyPr>
            <a:normAutofit fontScale="92500" lnSpcReduction="20000"/>
          </a:bodyPr>
          <a:lst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a:lstStyle>
          <a:p>
            <a:pPr>
              <a:defRPr/>
            </a:pPr>
            <a:r>
              <a:rPr lang="sv-SE" sz="3200" dirty="0">
                <a:solidFill>
                  <a:srgbClr val="000000"/>
                </a:solidFill>
                <a:latin typeface="Calibri" panose="020F0502020204030204" pitchFamily="34" charset="0"/>
              </a:rPr>
              <a:t>Viktiga hållpunkter T1 2021 forts.	</a:t>
            </a:r>
          </a:p>
        </p:txBody>
      </p:sp>
      <p:sp>
        <p:nvSpPr>
          <p:cNvPr id="77827" name="textruta 1">
            <a:extLst>
              <a:ext uri="{FF2B5EF4-FFF2-40B4-BE49-F238E27FC236}">
                <a16:creationId xmlns:a16="http://schemas.microsoft.com/office/drawing/2014/main" id="{AFF333F1-AEFD-41DB-912B-868A9E046F96}"/>
              </a:ext>
            </a:extLst>
          </p:cNvPr>
          <p:cNvSpPr txBox="1">
            <a:spLocks noChangeArrowheads="1"/>
          </p:cNvSpPr>
          <p:nvPr/>
        </p:nvSpPr>
        <p:spPr bwMode="auto">
          <a:xfrm>
            <a:off x="311985" y="1364992"/>
            <a:ext cx="842486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65113">
              <a:lnSpc>
                <a:spcPts val="2900"/>
              </a:lnSpc>
              <a:spcBef>
                <a:spcPct val="20000"/>
              </a:spcBef>
              <a:buChar char="•"/>
              <a:tabLst>
                <a:tab pos="265113" algn="l"/>
              </a:tabLst>
              <a:defRPr sz="2000">
                <a:solidFill>
                  <a:srgbClr val="002F5F"/>
                </a:solidFill>
                <a:latin typeface="Verdana" panose="020B0604030504040204" pitchFamily="34" charset="0"/>
              </a:defRPr>
            </a:lvl1pPr>
            <a:lvl2pPr marL="742950" indent="-285750" defTabSz="265113">
              <a:spcBef>
                <a:spcPct val="20000"/>
              </a:spcBef>
              <a:buChar char="–"/>
              <a:tabLst>
                <a:tab pos="265113" algn="l"/>
              </a:tabLst>
              <a:defRPr sz="2000">
                <a:solidFill>
                  <a:srgbClr val="002F5F"/>
                </a:solidFill>
                <a:latin typeface="Arial" panose="020B0604020202020204" pitchFamily="34" charset="0"/>
              </a:defRPr>
            </a:lvl2pPr>
            <a:lvl3pPr marL="1143000" indent="-228600" defTabSz="265113">
              <a:spcBef>
                <a:spcPct val="20000"/>
              </a:spcBef>
              <a:buChar char="•"/>
              <a:tabLst>
                <a:tab pos="265113" algn="l"/>
              </a:tabLst>
              <a:defRPr sz="2000">
                <a:solidFill>
                  <a:srgbClr val="002F5F"/>
                </a:solidFill>
                <a:latin typeface="Arial" panose="020B0604020202020204" pitchFamily="34" charset="0"/>
              </a:defRPr>
            </a:lvl3pPr>
            <a:lvl4pPr marL="1600200" indent="-228600" defTabSz="265113">
              <a:spcBef>
                <a:spcPct val="20000"/>
              </a:spcBef>
              <a:buChar char="–"/>
              <a:tabLst>
                <a:tab pos="265113" algn="l"/>
              </a:tabLst>
              <a:defRPr sz="2000">
                <a:solidFill>
                  <a:srgbClr val="002F5F"/>
                </a:solidFill>
                <a:latin typeface="Arial" panose="020B0604020202020204" pitchFamily="34" charset="0"/>
              </a:defRPr>
            </a:lvl4pPr>
            <a:lvl5pPr marL="2057400" indent="-228600" defTabSz="265113">
              <a:spcBef>
                <a:spcPct val="20000"/>
              </a:spcBef>
              <a:buChar char="»"/>
              <a:tabLst>
                <a:tab pos="265113" algn="l"/>
              </a:tabLst>
              <a:defRPr sz="2000">
                <a:solidFill>
                  <a:srgbClr val="002F5F"/>
                </a:solidFill>
                <a:latin typeface="Arial" panose="020B0604020202020204" pitchFamily="34" charset="0"/>
              </a:defRPr>
            </a:lvl5pPr>
            <a:lvl6pPr marL="25146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6pPr>
            <a:lvl7pPr marL="29718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7pPr>
            <a:lvl8pPr marL="34290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8pPr>
            <a:lvl9pPr marL="3886200" indent="-228600" defTabSz="265113" eaLnBrk="0" fontAlgn="base" hangingPunct="0">
              <a:spcBef>
                <a:spcPct val="20000"/>
              </a:spcBef>
              <a:spcAft>
                <a:spcPct val="0"/>
              </a:spcAft>
              <a:buChar char="»"/>
              <a:tabLst>
                <a:tab pos="265113" algn="l"/>
              </a:tabLst>
              <a:defRPr sz="2000">
                <a:solidFill>
                  <a:srgbClr val="002F5F"/>
                </a:solidFill>
                <a:latin typeface="Arial" panose="020B0604020202020204" pitchFamily="34" charset="0"/>
              </a:defRPr>
            </a:lvl9pPr>
          </a:lstStyle>
          <a:p>
            <a:pPr algn="just">
              <a:lnSpc>
                <a:spcPct val="100000"/>
              </a:lnSpc>
              <a:spcBef>
                <a:spcPct val="0"/>
              </a:spcBef>
              <a:buFontTx/>
              <a:buNone/>
            </a:pPr>
            <a:r>
              <a:rPr lang="sv-SE" altLang="en-US" dirty="0">
                <a:solidFill>
                  <a:srgbClr val="000000"/>
                </a:solidFill>
                <a:latin typeface="Calibri" panose="020F0502020204030204" pitchFamily="34" charset="0"/>
                <a:cs typeface="Calibri" panose="020F0502020204030204" pitchFamily="34" charset="0"/>
              </a:rPr>
              <a:t>12/5</a:t>
            </a:r>
            <a:r>
              <a:rPr lang="sv-SE" altLang="en-US" sz="2400" dirty="0">
                <a:solidFill>
                  <a:srgbClr val="000000"/>
                </a:solidFill>
                <a:latin typeface="Calibri" panose="020F0502020204030204" pitchFamily="34" charset="0"/>
                <a:cs typeface="Calibri" panose="020F0502020204030204" pitchFamily="34" charset="0"/>
              </a:rPr>
              <a:t>  </a:t>
            </a:r>
            <a:r>
              <a:rPr lang="sv-SE" altLang="en-US" sz="2400" b="1" dirty="0">
                <a:solidFill>
                  <a:srgbClr val="000000"/>
                </a:solidFill>
                <a:latin typeface="Calibri" panose="020F0502020204030204" pitchFamily="34" charset="0"/>
                <a:cs typeface="Calibri" panose="020F0502020204030204" pitchFamily="34" charset="0"/>
              </a:rPr>
              <a:t>Projektlistor skickas ut </a:t>
            </a:r>
            <a:r>
              <a:rPr lang="sv-SE" altLang="en-US" sz="2400" dirty="0">
                <a:solidFill>
                  <a:srgbClr val="000000"/>
                </a:solidFill>
                <a:latin typeface="Calibri" panose="020F0502020204030204" pitchFamily="34" charset="0"/>
                <a:cs typeface="Calibri" panose="020F0502020204030204" pitchFamily="34" charset="0"/>
              </a:rPr>
              <a:t>av Ekonomiavdelningen</a:t>
            </a:r>
          </a:p>
          <a:p>
            <a:pPr>
              <a:lnSpc>
                <a:spcPct val="100000"/>
              </a:lnSpc>
              <a:spcBef>
                <a:spcPct val="0"/>
              </a:spcBef>
              <a:buFontTx/>
              <a:buNone/>
            </a:pPr>
            <a:r>
              <a:rPr lang="sv-SE" altLang="en-US" sz="2400" dirty="0">
                <a:solidFill>
                  <a:srgbClr val="000000"/>
                </a:solidFill>
                <a:latin typeface="Calibri" panose="020F0502020204030204" pitchFamily="34" charset="0"/>
                <a:cs typeface="Calibri" panose="020F0502020204030204" pitchFamily="34" charset="0"/>
              </a:rPr>
              <a:t>Tre projektlistor: bidrag, uppdrag samt gamla projekt  dispositionsdatum/slutdatum 201231. </a:t>
            </a:r>
          </a:p>
          <a:p>
            <a:pPr>
              <a:lnSpc>
                <a:spcPct val="100000"/>
              </a:lnSpc>
              <a:spcBef>
                <a:spcPct val="0"/>
              </a:spcBef>
              <a:buFontTx/>
              <a:buNone/>
            </a:pPr>
            <a:endParaRPr lang="sv-SE" altLang="en-US" sz="2400"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pPr>
            <a:r>
              <a:rPr lang="sv-SE" altLang="en-US" sz="2400" dirty="0">
                <a:solidFill>
                  <a:srgbClr val="000000"/>
                </a:solidFill>
                <a:latin typeface="Calibri" panose="020F0502020204030204" pitchFamily="34" charset="0"/>
                <a:cs typeface="Calibri" panose="020F0502020204030204" pitchFamily="34" charset="0"/>
              </a:rPr>
              <a:t>På listorna: Fordringar och skulder &gt; 500 000 kr bokförda på externfinansierade projekt. Ni ska intyga att det är korrekt!  </a:t>
            </a:r>
          </a:p>
          <a:p>
            <a:pPr>
              <a:lnSpc>
                <a:spcPct val="100000"/>
              </a:lnSpc>
              <a:spcBef>
                <a:spcPct val="0"/>
              </a:spcBef>
              <a:buFontTx/>
              <a:buNone/>
            </a:pPr>
            <a:r>
              <a:rPr lang="sv-SE" altLang="en-US" sz="2400" dirty="0">
                <a:solidFill>
                  <a:srgbClr val="000000"/>
                </a:solidFill>
                <a:latin typeface="Calibri" panose="020F0502020204030204" pitchFamily="34" charset="0"/>
                <a:cs typeface="Calibri" panose="020F0502020204030204" pitchFamily="34" charset="0"/>
              </a:rPr>
              <a:t>					</a:t>
            </a:r>
          </a:p>
          <a:p>
            <a:pPr>
              <a:lnSpc>
                <a:spcPct val="100000"/>
              </a:lnSpc>
              <a:spcBef>
                <a:spcPct val="0"/>
              </a:spcBef>
              <a:buFontTx/>
              <a:buNone/>
            </a:pPr>
            <a:r>
              <a:rPr lang="sv-SE" altLang="en-US" sz="2400" dirty="0">
                <a:solidFill>
                  <a:srgbClr val="000000"/>
                </a:solidFill>
                <a:latin typeface="Calibri" panose="020F0502020204030204" pitchFamily="34" charset="0"/>
                <a:cs typeface="Calibri" panose="020F0502020204030204" pitchFamily="34" charset="0"/>
              </a:rPr>
              <a:t>24/5</a:t>
            </a:r>
            <a:r>
              <a:rPr lang="sv-SE" altLang="en-US" sz="2400" b="1" dirty="0">
                <a:solidFill>
                  <a:srgbClr val="000000"/>
                </a:solidFill>
                <a:latin typeface="Calibri" panose="020F0502020204030204" pitchFamily="34" charset="0"/>
                <a:cs typeface="Calibri" panose="020F0502020204030204" pitchFamily="34" charset="0"/>
              </a:rPr>
              <a:t>	Balansspecifikationer konto 127* lämnas in </a:t>
            </a:r>
            <a:r>
              <a:rPr lang="sv-SE" altLang="en-US" sz="2400" dirty="0">
                <a:solidFill>
                  <a:srgbClr val="000000"/>
                </a:solidFill>
                <a:latin typeface="Calibri" panose="020F0502020204030204" pitchFamily="34" charset="0"/>
                <a:cs typeface="Calibri" panose="020F0502020204030204" pitchFamily="34" charset="0"/>
              </a:rPr>
              <a:t>av  </a:t>
            </a:r>
          </a:p>
          <a:p>
            <a:pPr>
              <a:lnSpc>
                <a:spcPct val="100000"/>
              </a:lnSpc>
              <a:spcBef>
                <a:spcPct val="0"/>
              </a:spcBef>
              <a:buFontTx/>
              <a:buNone/>
            </a:pPr>
            <a:r>
              <a:rPr lang="sv-SE" altLang="en-US" sz="2400" dirty="0">
                <a:solidFill>
                  <a:srgbClr val="000000"/>
                </a:solidFill>
                <a:latin typeface="Calibri" panose="020F0502020204030204" pitchFamily="34" charset="0"/>
                <a:cs typeface="Calibri" panose="020F0502020204030204" pitchFamily="34" charset="0"/>
              </a:rPr>
              <a:t>            utvalda institutioner/motsvarande</a:t>
            </a:r>
          </a:p>
          <a:p>
            <a:pPr>
              <a:lnSpc>
                <a:spcPct val="100000"/>
              </a:lnSpc>
              <a:spcBef>
                <a:spcPct val="0"/>
              </a:spcBef>
              <a:buFontTx/>
              <a:buNone/>
            </a:pPr>
            <a:endParaRPr lang="sv-SE" altLang="en-US" sz="2400"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pPr>
            <a:r>
              <a:rPr lang="sv-SE" altLang="en-US" sz="2400" dirty="0">
                <a:solidFill>
                  <a:srgbClr val="000000"/>
                </a:solidFill>
                <a:latin typeface="Calibri" panose="020F0502020204030204" pitchFamily="34" charset="0"/>
                <a:cs typeface="Calibri" panose="020F0502020204030204" pitchFamily="34" charset="0"/>
              </a:rPr>
              <a:t>25/5  </a:t>
            </a:r>
            <a:r>
              <a:rPr lang="sv-SE" altLang="en-US" sz="2400" b="1" dirty="0">
                <a:solidFill>
                  <a:srgbClr val="000000"/>
                </a:solidFill>
                <a:latin typeface="Calibri" panose="020F0502020204030204" pitchFamily="34" charset="0"/>
                <a:cs typeface="Calibri" panose="020F0502020204030204" pitchFamily="34" charset="0"/>
              </a:rPr>
              <a:t> Projektlistor lämnas in </a:t>
            </a:r>
            <a:r>
              <a:rPr lang="sv-SE" altLang="en-US" sz="2400" dirty="0">
                <a:solidFill>
                  <a:srgbClr val="000000"/>
                </a:solidFill>
                <a:latin typeface="Calibri" panose="020F0502020204030204" pitchFamily="34" charset="0"/>
                <a:cs typeface="Calibri" panose="020F0502020204030204" pitchFamily="34" charset="0"/>
              </a:rPr>
              <a:t>av</a:t>
            </a:r>
            <a:r>
              <a:rPr lang="sv-SE" altLang="en-US" sz="2400" b="1" dirty="0">
                <a:solidFill>
                  <a:srgbClr val="000000"/>
                </a:solidFill>
                <a:latin typeface="Calibri" panose="020F0502020204030204" pitchFamily="34" charset="0"/>
                <a:cs typeface="Calibri" panose="020F0502020204030204" pitchFamily="34" charset="0"/>
              </a:rPr>
              <a:t> </a:t>
            </a:r>
            <a:r>
              <a:rPr lang="sv-SE" altLang="en-US" sz="2400" dirty="0">
                <a:solidFill>
                  <a:srgbClr val="000000"/>
                </a:solidFill>
                <a:latin typeface="Calibri" panose="020F0502020204030204" pitchFamily="34" charset="0"/>
                <a:cs typeface="Calibri" panose="020F0502020204030204" pitchFamily="34" charset="0"/>
              </a:rPr>
              <a:t>institutioner/motsvarande </a:t>
            </a:r>
          </a:p>
          <a:p>
            <a:pPr>
              <a:lnSpc>
                <a:spcPct val="100000"/>
              </a:lnSpc>
              <a:spcBef>
                <a:spcPct val="0"/>
              </a:spcBef>
              <a:buFontTx/>
              <a:buNone/>
            </a:pPr>
            <a:r>
              <a:rPr lang="sv-SE" altLang="en-US" sz="2400" dirty="0">
                <a:solidFill>
                  <a:srgbClr val="000000"/>
                </a:solidFill>
                <a:latin typeface="Calibri" panose="020F0502020204030204" pitchFamily="34" charset="0"/>
                <a:cs typeface="Calibri" panose="020F0502020204030204" pitchFamily="34" charset="0"/>
              </a:rPr>
              <a:t>Underskrift av prefekt/motsvarande. </a:t>
            </a:r>
          </a:p>
          <a:p>
            <a:pPr>
              <a:lnSpc>
                <a:spcPct val="100000"/>
              </a:lnSpc>
              <a:spcBef>
                <a:spcPct val="0"/>
              </a:spcBef>
              <a:buFontTx/>
              <a:buNone/>
            </a:pPr>
            <a:endParaRPr lang="sv-SE" altLang="en-US" sz="1800" b="1" dirty="0">
              <a:solidFill>
                <a:srgbClr val="000000"/>
              </a:solidFill>
              <a:latin typeface="Calibri" panose="020F0502020204030204" pitchFamily="34" charset="0"/>
              <a:cs typeface="Calibri" panose="020F0502020204030204" pitchFamily="34" charset="0"/>
            </a:endParaRPr>
          </a:p>
          <a:p>
            <a:pPr>
              <a:lnSpc>
                <a:spcPct val="100000"/>
              </a:lnSpc>
              <a:spcBef>
                <a:spcPct val="0"/>
              </a:spcBef>
              <a:buFontTx/>
              <a:buNone/>
            </a:pPr>
            <a:r>
              <a:rPr lang="sv-SE" altLang="en-US" sz="1800" dirty="0">
                <a:solidFill>
                  <a:srgbClr val="000000"/>
                </a:solidFill>
                <a:latin typeface="Calibri" panose="020F0502020204030204" pitchFamily="34" charset="0"/>
              </a:rPr>
              <a:t>	</a:t>
            </a:r>
            <a:endParaRPr lang="sv-SE" altLang="en-US" sz="1800" dirty="0">
              <a:solidFill>
                <a:srgbClr val="000000"/>
              </a:solidFill>
              <a:latin typeface="Arial" panose="020B0604020202020204" pitchFamily="34" charset="0"/>
            </a:endParaRPr>
          </a:p>
        </p:txBody>
      </p:sp>
      <p:sp>
        <p:nvSpPr>
          <p:cNvPr id="5" name="Platshållare för sidfot 4">
            <a:extLst>
              <a:ext uri="{FF2B5EF4-FFF2-40B4-BE49-F238E27FC236}">
                <a16:creationId xmlns:a16="http://schemas.microsoft.com/office/drawing/2014/main" id="{1CBF8814-46A2-4335-8716-D0C1D8C06B20}"/>
              </a:ext>
            </a:extLst>
          </p:cNvPr>
          <p:cNvSpPr txBox="1">
            <a:spLocks/>
          </p:cNvSpPr>
          <p:nvPr/>
        </p:nvSpPr>
        <p:spPr>
          <a:xfrm>
            <a:off x="395536" y="6381750"/>
            <a:ext cx="6033839" cy="3095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sv-SE"/>
            </a:defPPr>
            <a:lvl1pPr algn="l" rtl="0" eaLnBrk="0" fontAlgn="base" hangingPunct="0">
              <a:lnSpc>
                <a:spcPts val="2900"/>
              </a:lnSpc>
              <a:spcBef>
                <a:spcPct val="20000"/>
              </a:spcBef>
              <a:spcAft>
                <a:spcPct val="0"/>
              </a:spcAft>
              <a:buChar char="•"/>
              <a:defRPr sz="2000" kern="1200">
                <a:solidFill>
                  <a:srgbClr val="002F5F"/>
                </a:solidFill>
                <a:latin typeface="Verdana" panose="020B0604030504040204" pitchFamily="34" charset="0"/>
                <a:ea typeface="+mn-ea"/>
                <a:cs typeface="+mn-cs"/>
              </a:defRPr>
            </a:lvl1pPr>
            <a:lvl2pPr marL="742950" indent="-28575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2pPr>
            <a:lvl3pPr marL="11430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3pPr>
            <a:lvl4pPr marL="16002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4pPr>
            <a:lvl5pPr marL="2057400" indent="-228600" algn="l" rtl="0" eaLnBrk="0" fontAlgn="base" hangingPunct="0">
              <a:spcBef>
                <a:spcPct val="20000"/>
              </a:spcBef>
              <a:spcAft>
                <a:spcPct val="0"/>
              </a:spcAft>
              <a:buChar char="»"/>
              <a:defRPr sz="2000" kern="1200">
                <a:solidFill>
                  <a:srgbClr val="002F5F"/>
                </a:solidFill>
                <a:latin typeface="Arial" panose="020B0604020202020204" pitchFamily="34" charset="0"/>
                <a:ea typeface="+mn-ea"/>
                <a:cs typeface="+mn-cs"/>
              </a:defRPr>
            </a:lvl5pPr>
            <a:lvl6pPr marL="25146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6pPr>
            <a:lvl7pPr marL="29718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7pPr>
            <a:lvl8pPr marL="34290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8pPr>
            <a:lvl9pPr marL="3886200" indent="-228600" algn="l" defTabSz="914400" rtl="0" eaLnBrk="0" fontAlgn="base" latinLnBrk="0" hangingPunct="0">
              <a:spcBef>
                <a:spcPct val="20000"/>
              </a:spcBef>
              <a:spcAft>
                <a:spcPct val="0"/>
              </a:spcAft>
              <a:buChar char="»"/>
              <a:defRPr sz="2000" kern="1200">
                <a:solidFill>
                  <a:srgbClr val="002F5F"/>
                </a:solidFill>
                <a:latin typeface="Arial" panose="020B0604020202020204" pitchFamily="34" charset="0"/>
                <a:ea typeface="+mn-ea"/>
                <a:cs typeface="+mn-cs"/>
              </a:defRPr>
            </a:lvl9pPr>
          </a:lstStyle>
          <a:p>
            <a:pPr>
              <a:lnSpc>
                <a:spcPct val="100000"/>
              </a:lnSpc>
              <a:spcBef>
                <a:spcPct val="0"/>
              </a:spcBef>
              <a:buFontTx/>
              <a:buNone/>
            </a:pPr>
            <a:r>
              <a:rPr lang="sv-SE" altLang="sv-SE" sz="1200" dirty="0">
                <a:solidFill>
                  <a:srgbClr val="000000"/>
                </a:solidFill>
                <a:ea typeface="Verdana" panose="020B0604030504040204" pitchFamily="34" charset="0"/>
                <a:cs typeface="Arial" panose="020B0604020202020204" pitchFamily="34" charset="0"/>
              </a:rPr>
              <a:t>Ekonomiinformation 14 april 2021</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57800" y="764704"/>
            <a:ext cx="7054560" cy="648072"/>
          </a:xfrm>
        </p:spPr>
        <p:txBody>
          <a:bodyPr>
            <a:noAutofit/>
          </a:bodyPr>
          <a:lstStyle/>
          <a:p>
            <a:r>
              <a:rPr lang="sv-SE" sz="2600" dirty="0">
                <a:latin typeface="+mj-lt"/>
              </a:rPr>
              <a:t>Universitetsövergripande</a:t>
            </a:r>
            <a:r>
              <a:rPr lang="sv-SE" sz="2400" dirty="0">
                <a:latin typeface="+mj-lt"/>
              </a:rPr>
              <a:t> rapportering T1 2021</a:t>
            </a:r>
          </a:p>
        </p:txBody>
      </p:sp>
      <p:sp>
        <p:nvSpPr>
          <p:cNvPr id="3" name="Platshållare för innehåll 2"/>
          <p:cNvSpPr>
            <a:spLocks noGrp="1"/>
          </p:cNvSpPr>
          <p:nvPr>
            <p:ph idx="1"/>
          </p:nvPr>
        </p:nvSpPr>
        <p:spPr>
          <a:xfrm>
            <a:off x="792000" y="1412776"/>
            <a:ext cx="7452408" cy="4739624"/>
          </a:xfrm>
        </p:spPr>
        <p:txBody>
          <a:bodyPr>
            <a:normAutofit/>
          </a:bodyPr>
          <a:lstStyle/>
          <a:p>
            <a:r>
              <a:rPr lang="sv-SE" sz="1900" dirty="0">
                <a:latin typeface="+mn-lt"/>
              </a:rPr>
              <a:t>Områdeskanslierna formulerar och ger uppdraget om T1 till institutionerna.</a:t>
            </a:r>
          </a:p>
          <a:p>
            <a:r>
              <a:rPr lang="sv-SE" sz="1900" dirty="0">
                <a:latin typeface="+mn-lt"/>
              </a:rPr>
              <a:t>T1 är en ”lightversion” av tertialrapport.</a:t>
            </a:r>
          </a:p>
          <a:p>
            <a:r>
              <a:rPr lang="sv-SE" sz="1900" dirty="0">
                <a:latin typeface="+mn-lt"/>
              </a:rPr>
              <a:t>Den övergripande rapporten innehåller: </a:t>
            </a:r>
          </a:p>
          <a:p>
            <a:pPr lvl="1"/>
            <a:r>
              <a:rPr lang="sv-SE" sz="1900" dirty="0">
                <a:latin typeface="+mn-lt"/>
              </a:rPr>
              <a:t>Analys av utfallet t.o.m. april 2021 – hur förhåller det sig till den budget som registrerats och till förra årets utfall samma tid?</a:t>
            </a:r>
          </a:p>
          <a:p>
            <a:pPr lvl="1"/>
            <a:r>
              <a:rPr lang="sv-SE" sz="1900" dirty="0">
                <a:latin typeface="+mn-lt"/>
              </a:rPr>
              <a:t>Översiktlig prognos över helårsutfallet 2021.</a:t>
            </a:r>
          </a:p>
          <a:p>
            <a:pPr lvl="1"/>
            <a:r>
              <a:rPr lang="sv-SE" sz="1900" dirty="0">
                <a:latin typeface="+mn-lt"/>
              </a:rPr>
              <a:t>Uppföljning av arbetet med Ekonomi i balans.</a:t>
            </a:r>
          </a:p>
          <a:p>
            <a:r>
              <a:rPr lang="sv-SE" sz="1900" dirty="0">
                <a:latin typeface="+mn-lt"/>
              </a:rPr>
              <a:t>Preliminära rapporter finns i </a:t>
            </a:r>
            <a:r>
              <a:rPr lang="sv-SE" sz="1900" dirty="0" err="1">
                <a:latin typeface="+mn-lt"/>
              </a:rPr>
              <a:t>Mercur</a:t>
            </a:r>
            <a:r>
              <a:rPr lang="sv-SE" sz="1900" dirty="0">
                <a:latin typeface="+mn-lt"/>
              </a:rPr>
              <a:t> 10 maj</a:t>
            </a:r>
          </a:p>
          <a:p>
            <a:r>
              <a:rPr lang="sv-SE" sz="1900" dirty="0">
                <a:latin typeface="+mn-lt"/>
              </a:rPr>
              <a:t>Fakultetscontrollers lämnar sammanställd och analyserad rapport till planerings-sekretariatet den 19 maj.</a:t>
            </a:r>
          </a:p>
          <a:p>
            <a:r>
              <a:rPr lang="sv-SE" sz="1900" dirty="0">
                <a:latin typeface="+mn-lt"/>
              </a:rPr>
              <a:t>Översiktlig rapportering inklusive prognos till SU:s ledning den 25 maj.</a:t>
            </a:r>
          </a:p>
          <a:p>
            <a:r>
              <a:rPr lang="sv-SE" sz="1900" dirty="0">
                <a:latin typeface="+mn-lt"/>
              </a:rPr>
              <a:t>Universitetsövergripande rapport klar 28 maj.</a:t>
            </a:r>
          </a:p>
          <a:p>
            <a:r>
              <a:rPr lang="sv-SE" sz="1900" dirty="0">
                <a:latin typeface="+mn-lt"/>
              </a:rPr>
              <a:t>Rapportering till styrelsen 4 juni.</a:t>
            </a:r>
          </a:p>
          <a:p>
            <a:endParaRPr lang="sv-SE" sz="1900" dirty="0">
              <a:latin typeface="+mn-lt"/>
            </a:endParaRPr>
          </a:p>
          <a:p>
            <a:endParaRPr lang="sv-SE" dirty="0">
              <a:latin typeface="+mn-lt"/>
            </a:endParaRPr>
          </a:p>
        </p:txBody>
      </p:sp>
      <p:sp>
        <p:nvSpPr>
          <p:cNvPr id="6" name="Platshållare för sidfot 5"/>
          <p:cNvSpPr>
            <a:spLocks noGrp="1"/>
          </p:cNvSpPr>
          <p:nvPr>
            <p:ph type="ftr" sz="quarter" idx="11"/>
          </p:nvPr>
        </p:nvSpPr>
        <p:spPr>
          <a:xfrm>
            <a:off x="683568" y="6152400"/>
            <a:ext cx="5746032" cy="518400"/>
          </a:xfrm>
        </p:spPr>
        <p:txBody>
          <a:bodyPr/>
          <a:lstStyle/>
          <a:p>
            <a:r>
              <a:rPr lang="sv-SE" dirty="0"/>
              <a:t>Ekonomiinformation 14 april 2021</a:t>
            </a:r>
          </a:p>
        </p:txBody>
      </p:sp>
    </p:spTree>
    <p:extLst>
      <p:ext uri="{BB962C8B-B14F-4D97-AF65-F5344CB8AC3E}">
        <p14:creationId xmlns:p14="http://schemas.microsoft.com/office/powerpoint/2010/main" val="26122254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ubrik 1">
            <a:extLst>
              <a:ext uri="{FF2B5EF4-FFF2-40B4-BE49-F238E27FC236}">
                <a16:creationId xmlns:a16="http://schemas.microsoft.com/office/drawing/2014/main" id="{5FFBF16B-D830-4C93-9315-F0CF4285A5DC}"/>
              </a:ext>
            </a:extLst>
          </p:cNvPr>
          <p:cNvSpPr>
            <a:spLocks noGrp="1" noChangeArrowheads="1"/>
          </p:cNvSpPr>
          <p:nvPr>
            <p:ph type="ctrTitle"/>
          </p:nvPr>
        </p:nvSpPr>
        <p:spPr>
          <a:xfrm>
            <a:off x="684213" y="2276475"/>
            <a:ext cx="6954837" cy="2376488"/>
          </a:xfrm>
        </p:spPr>
        <p:txBody>
          <a:bodyPr/>
          <a:lstStyle/>
          <a:p>
            <a:r>
              <a:rPr lang="sv-SE" altLang="sv-SE" sz="2800" b="1" dirty="0">
                <a:latin typeface="Calibri" panose="020F0502020204030204" pitchFamily="34" charset="0"/>
                <a:cs typeface="Calibri" panose="020F0502020204030204" pitchFamily="34" charset="0"/>
              </a:rPr>
              <a:t>Övrig information</a:t>
            </a:r>
            <a:endParaRPr lang="sv-SE" altLang="sv-SE"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95287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ubrik 1">
            <a:extLst>
              <a:ext uri="{FF2B5EF4-FFF2-40B4-BE49-F238E27FC236}">
                <a16:creationId xmlns:a16="http://schemas.microsoft.com/office/drawing/2014/main" id="{9BDF1BAC-922C-4F29-80A6-B520696D61C9}"/>
              </a:ext>
            </a:extLst>
          </p:cNvPr>
          <p:cNvSpPr>
            <a:spLocks noGrp="1" noChangeArrowheads="1"/>
          </p:cNvSpPr>
          <p:nvPr>
            <p:ph type="title"/>
          </p:nvPr>
        </p:nvSpPr>
        <p:spPr>
          <a:xfrm>
            <a:off x="539552" y="836713"/>
            <a:ext cx="7257852" cy="504055"/>
          </a:xfrm>
        </p:spPr>
        <p:txBody>
          <a:bodyPr>
            <a:normAutofit/>
          </a:bodyPr>
          <a:lstStyle/>
          <a:p>
            <a:pPr eaLnBrk="1" hangingPunct="1"/>
            <a:r>
              <a:rPr lang="sv-SE" altLang="en-US" sz="2400" dirty="0">
                <a:latin typeface="Calibri" panose="020F0502020204030204" pitchFamily="34" charset="0"/>
                <a:cs typeface="Calibri" panose="020F0502020204030204" pitchFamily="34" charset="0"/>
              </a:rPr>
              <a:t>Debitering lokalkostnader 2021</a:t>
            </a:r>
          </a:p>
        </p:txBody>
      </p:sp>
      <p:sp>
        <p:nvSpPr>
          <p:cNvPr id="94211" name="Platshållare för innehåll 2">
            <a:extLst>
              <a:ext uri="{FF2B5EF4-FFF2-40B4-BE49-F238E27FC236}">
                <a16:creationId xmlns:a16="http://schemas.microsoft.com/office/drawing/2014/main" id="{EDD7E24A-4928-4BDB-AD60-74217D22CCDF}"/>
              </a:ext>
            </a:extLst>
          </p:cNvPr>
          <p:cNvSpPr>
            <a:spLocks noGrp="1" noChangeArrowheads="1"/>
          </p:cNvSpPr>
          <p:nvPr>
            <p:ph idx="1"/>
          </p:nvPr>
        </p:nvSpPr>
        <p:spPr>
          <a:xfrm>
            <a:off x="539552" y="1700808"/>
            <a:ext cx="7560840" cy="4320480"/>
          </a:xfrm>
        </p:spPr>
        <p:txBody>
          <a:bodyPr>
            <a:normAutofit fontScale="85000" lnSpcReduction="10000"/>
          </a:bodyPr>
          <a:lstStyle/>
          <a:p>
            <a:pPr marL="0" indent="0">
              <a:buNone/>
            </a:pPr>
            <a:endParaRPr lang="sv-SE" altLang="sv-SE" i="1" dirty="0"/>
          </a:p>
          <a:p>
            <a:pPr marL="0" indent="0">
              <a:buNone/>
            </a:pPr>
            <a:r>
              <a:rPr lang="sv-SE" altLang="sv-SE" sz="2850" dirty="0">
                <a:latin typeface="+mn-lt"/>
                <a:cs typeface="Calibri" panose="020F0502020204030204" pitchFamily="34" charset="0"/>
              </a:rPr>
              <a:t>Från och med januari 2020 debiteras hyreskostnaderna månadsvis.</a:t>
            </a:r>
          </a:p>
          <a:p>
            <a:pPr marL="0" indent="0">
              <a:buNone/>
            </a:pPr>
            <a:r>
              <a:rPr lang="sv-SE" altLang="sv-SE" sz="2850" dirty="0">
                <a:latin typeface="+mn-lt"/>
                <a:cs typeface="Calibri" panose="020F0502020204030204" pitchFamily="34" charset="0"/>
              </a:rPr>
              <a:t>Rapportering sker dock fortfarande kvartalsvis. </a:t>
            </a:r>
          </a:p>
          <a:p>
            <a:pPr marL="0" indent="0">
              <a:buNone/>
            </a:pPr>
            <a:endParaRPr lang="sv-SE" altLang="sv-SE" sz="2850" dirty="0">
              <a:latin typeface="+mn-lt"/>
              <a:cs typeface="Calibri" panose="020F0502020204030204" pitchFamily="34" charset="0"/>
            </a:endParaRPr>
          </a:p>
          <a:p>
            <a:pPr marL="0" indent="0">
              <a:buNone/>
            </a:pPr>
            <a:r>
              <a:rPr lang="sv-SE" altLang="sv-SE" sz="2850" dirty="0">
                <a:latin typeface="+mn-lt"/>
                <a:cs typeface="Calibri" panose="020F0502020204030204" pitchFamily="34" charset="0"/>
              </a:rPr>
              <a:t>Debiteringen grundas på tecknat upplåtelseavtal.</a:t>
            </a:r>
          </a:p>
          <a:p>
            <a:pPr marL="0" indent="0">
              <a:buNone/>
            </a:pPr>
            <a:r>
              <a:rPr lang="sv-SE" altLang="sv-SE" sz="2850" u="sng" dirty="0">
                <a:latin typeface="+mn-lt"/>
                <a:cs typeface="Calibri" panose="020F0502020204030204" pitchFamily="34" charset="0"/>
              </a:rPr>
              <a:t>OBS viktigt att kontakta lokalansvarig via Serviceportalen vid fel på rum vid hyresdebitering</a:t>
            </a:r>
          </a:p>
          <a:p>
            <a:pPr marL="0" indent="0">
              <a:buNone/>
            </a:pPr>
            <a:r>
              <a:rPr lang="sv-SE" altLang="sv-SE" sz="2850" dirty="0">
                <a:latin typeface="+mn-lt"/>
              </a:rPr>
              <a:t/>
            </a:r>
            <a:br>
              <a:rPr lang="sv-SE" altLang="sv-SE" sz="2850" dirty="0">
                <a:latin typeface="+mn-lt"/>
              </a:rPr>
            </a:br>
            <a:r>
              <a:rPr lang="sv-SE" altLang="sv-SE" sz="2850" b="1" dirty="0">
                <a:latin typeface="+mn-lt"/>
                <a:cs typeface="Calibri" panose="020F0502020204030204" pitchFamily="34" charset="0"/>
              </a:rPr>
              <a:t>Kvarstår av kvartal 2 2021:</a:t>
            </a:r>
          </a:p>
          <a:p>
            <a:r>
              <a:rPr lang="sv-SE" sz="2850" dirty="0">
                <a:latin typeface="+mn-lt"/>
              </a:rPr>
              <a:t>3 maj: Bokförs majdebitering</a:t>
            </a:r>
          </a:p>
          <a:p>
            <a:r>
              <a:rPr lang="sv-SE" sz="2850" dirty="0">
                <a:latin typeface="+mn-lt"/>
              </a:rPr>
              <a:t>1 juni: Bokförs junidebitering</a:t>
            </a:r>
            <a:r>
              <a:rPr lang="sv-SE" altLang="sv-SE" sz="2850" dirty="0">
                <a:latin typeface="+mn-lt"/>
              </a:rPr>
              <a:t/>
            </a:r>
            <a:br>
              <a:rPr lang="sv-SE" altLang="sv-SE" sz="2850" dirty="0">
                <a:latin typeface="+mn-lt"/>
              </a:rPr>
            </a:br>
            <a:endParaRPr lang="sv-SE" altLang="sv-SE" sz="2850" b="1" dirty="0">
              <a:latin typeface="+mn-lt"/>
            </a:endParaRPr>
          </a:p>
        </p:txBody>
      </p:sp>
      <p:sp>
        <p:nvSpPr>
          <p:cNvPr id="7" name="Platshållare för sidfot 1">
            <a:extLst>
              <a:ext uri="{FF2B5EF4-FFF2-40B4-BE49-F238E27FC236}">
                <a16:creationId xmlns:a16="http://schemas.microsoft.com/office/drawing/2014/main" id="{8ED683D3-7D47-4DB4-9043-E7B93348B96A}"/>
              </a:ext>
            </a:extLst>
          </p:cNvPr>
          <p:cNvSpPr>
            <a:spLocks noGrp="1"/>
          </p:cNvSpPr>
          <p:nvPr>
            <p:ph type="ftr" sz="quarter" idx="11"/>
          </p:nvPr>
        </p:nvSpPr>
        <p:spPr>
          <a:xfrm>
            <a:off x="539553" y="6165304"/>
            <a:ext cx="4447912" cy="216024"/>
          </a:xfrm>
        </p:spPr>
        <p:txBody>
          <a:bodyPr/>
          <a:lstStyle/>
          <a:p>
            <a:pPr defTabSz="685800" eaLnBrk="1" fontAlgn="auto" hangingPunct="1">
              <a:spcBef>
                <a:spcPts val="0"/>
              </a:spcBef>
              <a:spcAft>
                <a:spcPts val="0"/>
              </a:spcAft>
            </a:pPr>
            <a:r>
              <a:rPr lang="sv-SE" sz="825" dirty="0">
                <a:latin typeface="Calibri" panose="020F0502020204030204" pitchFamily="34" charset="0"/>
                <a:cs typeface="Calibri" panose="020F0502020204030204" pitchFamily="34" charset="0"/>
              </a:rPr>
              <a:t>Ekonomiinformation 14 april 2021</a:t>
            </a:r>
          </a:p>
        </p:txBody>
      </p:sp>
    </p:spTree>
    <p:extLst>
      <p:ext uri="{BB962C8B-B14F-4D97-AF65-F5344CB8AC3E}">
        <p14:creationId xmlns:p14="http://schemas.microsoft.com/office/powerpoint/2010/main" val="38437121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63D141-AA92-4023-BB80-F0DA1EF54BF6}"/>
              </a:ext>
            </a:extLst>
          </p:cNvPr>
          <p:cNvSpPr>
            <a:spLocks noGrp="1"/>
          </p:cNvSpPr>
          <p:nvPr>
            <p:ph type="title"/>
          </p:nvPr>
        </p:nvSpPr>
        <p:spPr>
          <a:xfrm>
            <a:off x="1043608" y="1052736"/>
            <a:ext cx="6350221" cy="781481"/>
          </a:xfrm>
        </p:spPr>
        <p:txBody>
          <a:bodyPr>
            <a:noAutofit/>
          </a:bodyPr>
          <a:lstStyle/>
          <a:p>
            <a:r>
              <a:rPr lang="sv-SE" altLang="sv-SE" sz="2600" dirty="0">
                <a:latin typeface="+mj-lt"/>
                <a:ea typeface="Batang" panose="02030600000101010101" pitchFamily="18" charset="-127"/>
                <a:cs typeface="Calibri" panose="020F0502020204030204" pitchFamily="34" charset="0"/>
              </a:rPr>
              <a:t>Datum för debitering lokalkostnader 2021</a:t>
            </a:r>
            <a:endParaRPr lang="sv-SE" sz="2600" dirty="0">
              <a:latin typeface="+mj-lt"/>
            </a:endParaRPr>
          </a:p>
        </p:txBody>
      </p:sp>
      <p:sp>
        <p:nvSpPr>
          <p:cNvPr id="3" name="Platshållare för innehåll 2">
            <a:extLst>
              <a:ext uri="{FF2B5EF4-FFF2-40B4-BE49-F238E27FC236}">
                <a16:creationId xmlns:a16="http://schemas.microsoft.com/office/drawing/2014/main" id="{00734387-D98F-4A4E-8BE2-AFE1408EA417}"/>
              </a:ext>
            </a:extLst>
          </p:cNvPr>
          <p:cNvSpPr>
            <a:spLocks noGrp="1"/>
          </p:cNvSpPr>
          <p:nvPr>
            <p:ph idx="1"/>
          </p:nvPr>
        </p:nvSpPr>
        <p:spPr>
          <a:xfrm>
            <a:off x="930584" y="1958273"/>
            <a:ext cx="6719758" cy="3918998"/>
          </a:xfrm>
        </p:spPr>
        <p:txBody>
          <a:bodyPr>
            <a:normAutofit/>
          </a:bodyPr>
          <a:lstStyle/>
          <a:p>
            <a:pPr marL="0" indent="0">
              <a:buNone/>
            </a:pPr>
            <a:r>
              <a:rPr lang="sv-SE" sz="2000" b="1" dirty="0">
                <a:latin typeface="+mn-lt"/>
              </a:rPr>
              <a:t>Kvartal 3</a:t>
            </a:r>
          </a:p>
          <a:p>
            <a:r>
              <a:rPr lang="sv-SE" sz="2000" dirty="0">
                <a:latin typeface="+mn-lt"/>
              </a:rPr>
              <a:t>14 maj: Sista dag att anmäla lokalförändringar </a:t>
            </a:r>
            <a:br>
              <a:rPr lang="sv-SE" sz="2000" dirty="0">
                <a:latin typeface="+mn-lt"/>
              </a:rPr>
            </a:br>
            <a:r>
              <a:rPr lang="sv-SE" sz="2000" dirty="0">
                <a:latin typeface="+mn-lt"/>
              </a:rPr>
              <a:t>till Fastighetsavdelningen </a:t>
            </a:r>
          </a:p>
          <a:p>
            <a:r>
              <a:rPr lang="sv-SE" sz="2000" dirty="0">
                <a:latin typeface="+mn-lt"/>
              </a:rPr>
              <a:t>11 juni: Ekonomiavdelningen skickar hyresfil via </a:t>
            </a:r>
            <a:r>
              <a:rPr lang="sv-SE" sz="2000" dirty="0">
                <a:latin typeface="+mn-lt"/>
                <a:hlinkClick r:id="rId2"/>
              </a:rPr>
              <a:t>raindansare@su.se</a:t>
            </a:r>
            <a:r>
              <a:rPr lang="sv-SE" sz="2000" dirty="0">
                <a:latin typeface="+mn-lt"/>
              </a:rPr>
              <a:t> </a:t>
            </a:r>
          </a:p>
          <a:p>
            <a:r>
              <a:rPr lang="sv-SE" sz="2000" dirty="0">
                <a:latin typeface="+mn-lt"/>
              </a:rPr>
              <a:t>24 juni: Sista dagen för konteringsändringar till </a:t>
            </a:r>
            <a:r>
              <a:rPr lang="sv-SE" sz="2000" dirty="0">
                <a:latin typeface="+mn-lt"/>
                <a:hlinkClick r:id="rId3"/>
              </a:rPr>
              <a:t>ekonomi@su.se</a:t>
            </a:r>
            <a:r>
              <a:rPr lang="sv-SE" sz="2000" dirty="0">
                <a:latin typeface="+mn-lt"/>
              </a:rPr>
              <a:t> </a:t>
            </a:r>
          </a:p>
          <a:p>
            <a:r>
              <a:rPr lang="sv-SE" sz="2000" dirty="0">
                <a:latin typeface="+mn-lt"/>
              </a:rPr>
              <a:t>1 juli: Bokförs julidebitering</a:t>
            </a:r>
          </a:p>
          <a:p>
            <a:r>
              <a:rPr lang="sv-SE" sz="2000" dirty="0">
                <a:latin typeface="+mn-lt"/>
              </a:rPr>
              <a:t>2 augusti: Bokförs augustidebitering </a:t>
            </a:r>
          </a:p>
          <a:p>
            <a:r>
              <a:rPr lang="sv-SE" sz="2000" dirty="0">
                <a:latin typeface="+mn-lt"/>
              </a:rPr>
              <a:t>1 september: Bokförs septemberdebitering</a:t>
            </a:r>
          </a:p>
          <a:p>
            <a:pPr marL="0" indent="0">
              <a:buNone/>
            </a:pPr>
            <a:endParaRPr lang="sv-SE" sz="2000" b="1" dirty="0"/>
          </a:p>
        </p:txBody>
      </p:sp>
      <p:sp>
        <p:nvSpPr>
          <p:cNvPr id="6" name="Platshållare för innehåll 2">
            <a:extLst>
              <a:ext uri="{FF2B5EF4-FFF2-40B4-BE49-F238E27FC236}">
                <a16:creationId xmlns:a16="http://schemas.microsoft.com/office/drawing/2014/main" id="{ABB0CF78-F2CA-4F41-8419-3A2E62C146A4}"/>
              </a:ext>
            </a:extLst>
          </p:cNvPr>
          <p:cNvSpPr txBox="1">
            <a:spLocks/>
          </p:cNvSpPr>
          <p:nvPr/>
        </p:nvSpPr>
        <p:spPr>
          <a:xfrm>
            <a:off x="1737000" y="2672916"/>
            <a:ext cx="5791829" cy="2808312"/>
          </a:xfrm>
          <a:prstGeom prst="rect">
            <a:avLst/>
          </a:prstGeom>
        </p:spPr>
        <p:txBody>
          <a:bodyPr vert="horz" lIns="51435" tIns="25718" rIns="51435" bIns="25718" rtlCol="0">
            <a:noAutofit/>
          </a:bodyPr>
          <a:lst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57175" indent="-257175" defTabSz="685800" fontAlgn="auto">
              <a:lnSpc>
                <a:spcPts val="2175"/>
              </a:lnSpc>
              <a:spcAft>
                <a:spcPts val="0"/>
              </a:spcAft>
            </a:pPr>
            <a:endParaRPr lang="sv-SE" sz="1200" dirty="0">
              <a:solidFill>
                <a:srgbClr val="002F5F"/>
              </a:solidFill>
            </a:endParaRPr>
          </a:p>
        </p:txBody>
      </p:sp>
      <p:sp>
        <p:nvSpPr>
          <p:cNvPr id="7" name="Platshållare för sidfot 1">
            <a:extLst>
              <a:ext uri="{FF2B5EF4-FFF2-40B4-BE49-F238E27FC236}">
                <a16:creationId xmlns:a16="http://schemas.microsoft.com/office/drawing/2014/main" id="{986511E0-E7FB-4940-887F-9BC93F902C6B}"/>
              </a:ext>
            </a:extLst>
          </p:cNvPr>
          <p:cNvSpPr>
            <a:spLocks noGrp="1"/>
          </p:cNvSpPr>
          <p:nvPr>
            <p:ph type="ftr" sz="quarter" idx="11"/>
          </p:nvPr>
        </p:nvSpPr>
        <p:spPr>
          <a:xfrm>
            <a:off x="899593" y="5877272"/>
            <a:ext cx="4095400" cy="360040"/>
          </a:xfrm>
        </p:spPr>
        <p:txBody>
          <a:bodyPr/>
          <a:lstStyle/>
          <a:p>
            <a:pPr defTabSz="685800" eaLnBrk="1" fontAlgn="auto" hangingPunct="1">
              <a:spcBef>
                <a:spcPts val="0"/>
              </a:spcBef>
              <a:spcAft>
                <a:spcPts val="0"/>
              </a:spcAft>
            </a:pPr>
            <a:r>
              <a:rPr lang="sv-SE" sz="825">
                <a:latin typeface="Calibri" panose="020F0502020204030204" pitchFamily="34" charset="0"/>
                <a:cs typeface="Calibri" panose="020F0502020204030204" pitchFamily="34" charset="0"/>
              </a:rPr>
              <a:t>Ekonomiinformation 14 april 2021</a:t>
            </a:r>
            <a:endParaRPr lang="sv-SE" sz="825"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16580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63D141-AA92-4023-BB80-F0DA1EF54BF6}"/>
              </a:ext>
            </a:extLst>
          </p:cNvPr>
          <p:cNvSpPr>
            <a:spLocks noGrp="1"/>
          </p:cNvSpPr>
          <p:nvPr>
            <p:ph type="title"/>
          </p:nvPr>
        </p:nvSpPr>
        <p:spPr>
          <a:xfrm>
            <a:off x="899592" y="980728"/>
            <a:ext cx="6494237" cy="1361612"/>
          </a:xfrm>
        </p:spPr>
        <p:txBody>
          <a:bodyPr>
            <a:noAutofit/>
          </a:bodyPr>
          <a:lstStyle/>
          <a:p>
            <a:r>
              <a:rPr lang="sv-SE" altLang="sv-SE" sz="2600" dirty="0">
                <a:latin typeface="+mj-lt"/>
                <a:ea typeface="Batang" panose="02030600000101010101" pitchFamily="18" charset="-127"/>
                <a:cs typeface="Calibri" panose="020F0502020204030204" pitchFamily="34" charset="0"/>
              </a:rPr>
              <a:t>Datum för debitering lokalkostnader 2021</a:t>
            </a:r>
            <a:endParaRPr lang="sv-SE" sz="2600" dirty="0">
              <a:latin typeface="+mj-lt"/>
            </a:endParaRPr>
          </a:p>
        </p:txBody>
      </p:sp>
      <p:sp>
        <p:nvSpPr>
          <p:cNvPr id="3" name="Platshållare för innehåll 2">
            <a:extLst>
              <a:ext uri="{FF2B5EF4-FFF2-40B4-BE49-F238E27FC236}">
                <a16:creationId xmlns:a16="http://schemas.microsoft.com/office/drawing/2014/main" id="{00734387-D98F-4A4E-8BE2-AFE1408EA417}"/>
              </a:ext>
            </a:extLst>
          </p:cNvPr>
          <p:cNvSpPr>
            <a:spLocks noGrp="1"/>
          </p:cNvSpPr>
          <p:nvPr>
            <p:ph idx="1"/>
          </p:nvPr>
        </p:nvSpPr>
        <p:spPr>
          <a:xfrm>
            <a:off x="971600" y="2289095"/>
            <a:ext cx="7191814" cy="4158462"/>
          </a:xfrm>
        </p:spPr>
        <p:txBody>
          <a:bodyPr>
            <a:normAutofit/>
          </a:bodyPr>
          <a:lstStyle/>
          <a:p>
            <a:pPr marL="0" indent="0">
              <a:buNone/>
            </a:pPr>
            <a:r>
              <a:rPr lang="sv-SE" sz="2000" b="1" dirty="0">
                <a:latin typeface="+mn-lt"/>
              </a:rPr>
              <a:t>Kvartal 4</a:t>
            </a:r>
          </a:p>
          <a:p>
            <a:r>
              <a:rPr lang="sv-SE" sz="2000" dirty="0">
                <a:latin typeface="+mn-lt"/>
              </a:rPr>
              <a:t>10 september: Sista dag att anmäla lokalförändringar </a:t>
            </a:r>
            <a:br>
              <a:rPr lang="sv-SE" sz="2000" dirty="0">
                <a:latin typeface="+mn-lt"/>
              </a:rPr>
            </a:br>
            <a:r>
              <a:rPr lang="sv-SE" sz="2000" dirty="0">
                <a:latin typeface="+mn-lt"/>
              </a:rPr>
              <a:t>till Fastighetsavdelningen </a:t>
            </a:r>
          </a:p>
          <a:p>
            <a:r>
              <a:rPr lang="sv-SE" sz="2000" dirty="0">
                <a:latin typeface="+mn-lt"/>
              </a:rPr>
              <a:t>11 oktober: Ekonomiavdelningen skickar hyresfil via </a:t>
            </a:r>
            <a:r>
              <a:rPr lang="sv-SE" sz="2000" dirty="0">
                <a:latin typeface="+mn-lt"/>
                <a:hlinkClick r:id="rId2"/>
              </a:rPr>
              <a:t>raindansare@su.se</a:t>
            </a:r>
            <a:r>
              <a:rPr lang="sv-SE" sz="2000" dirty="0">
                <a:latin typeface="+mn-lt"/>
              </a:rPr>
              <a:t> </a:t>
            </a:r>
          </a:p>
          <a:p>
            <a:r>
              <a:rPr lang="sv-SE" sz="2000" dirty="0">
                <a:latin typeface="+mn-lt"/>
              </a:rPr>
              <a:t>22 oktober: Sista dagen för konteringsändringar till </a:t>
            </a:r>
            <a:r>
              <a:rPr lang="sv-SE" sz="2000" dirty="0">
                <a:latin typeface="+mn-lt"/>
                <a:hlinkClick r:id="rId3"/>
              </a:rPr>
              <a:t>ekonomi@su.se</a:t>
            </a:r>
            <a:r>
              <a:rPr lang="sv-SE" sz="2000" dirty="0">
                <a:latin typeface="+mn-lt"/>
              </a:rPr>
              <a:t> </a:t>
            </a:r>
          </a:p>
          <a:p>
            <a:r>
              <a:rPr lang="sv-SE" sz="2000" dirty="0">
                <a:latin typeface="+mn-lt"/>
              </a:rPr>
              <a:t>29 oktober: Bokförs oktoberdebitering</a:t>
            </a:r>
          </a:p>
          <a:p>
            <a:r>
              <a:rPr lang="sv-SE" sz="2000" dirty="0">
                <a:latin typeface="+mn-lt"/>
              </a:rPr>
              <a:t>1 november: Bokförs novemberdebitering </a:t>
            </a:r>
          </a:p>
          <a:p>
            <a:r>
              <a:rPr lang="sv-SE" sz="2000" dirty="0">
                <a:latin typeface="+mn-lt"/>
              </a:rPr>
              <a:t>1 december: Bokförs decemberdebitering</a:t>
            </a:r>
          </a:p>
          <a:p>
            <a:pPr marL="0" indent="0">
              <a:buNone/>
            </a:pPr>
            <a:endParaRPr lang="sv-SE" sz="2000" b="1" dirty="0"/>
          </a:p>
        </p:txBody>
      </p:sp>
      <p:sp>
        <p:nvSpPr>
          <p:cNvPr id="6" name="Platshållare för innehåll 2">
            <a:extLst>
              <a:ext uri="{FF2B5EF4-FFF2-40B4-BE49-F238E27FC236}">
                <a16:creationId xmlns:a16="http://schemas.microsoft.com/office/drawing/2014/main" id="{ABB0CF78-F2CA-4F41-8419-3A2E62C146A4}"/>
              </a:ext>
            </a:extLst>
          </p:cNvPr>
          <p:cNvSpPr txBox="1">
            <a:spLocks/>
          </p:cNvSpPr>
          <p:nvPr/>
        </p:nvSpPr>
        <p:spPr>
          <a:xfrm>
            <a:off x="1737000" y="2672916"/>
            <a:ext cx="5791829" cy="2808312"/>
          </a:xfrm>
          <a:prstGeom prst="rect">
            <a:avLst/>
          </a:prstGeom>
        </p:spPr>
        <p:txBody>
          <a:bodyPr vert="horz" lIns="51435" tIns="25718" rIns="51435" bIns="25718" rtlCol="0">
            <a:noAutofit/>
          </a:bodyPr>
          <a:lst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fontAlgn="auto">
              <a:lnSpc>
                <a:spcPts val="2175"/>
              </a:lnSpc>
              <a:spcAft>
                <a:spcPts val="0"/>
              </a:spcAft>
              <a:buNone/>
            </a:pPr>
            <a:endParaRPr lang="sv-SE" sz="1200" dirty="0">
              <a:solidFill>
                <a:srgbClr val="002F5F"/>
              </a:solidFill>
            </a:endParaRPr>
          </a:p>
        </p:txBody>
      </p:sp>
      <p:sp>
        <p:nvSpPr>
          <p:cNvPr id="4" name="Platshållare för sidfot 3"/>
          <p:cNvSpPr>
            <a:spLocks noGrp="1"/>
          </p:cNvSpPr>
          <p:nvPr>
            <p:ph type="ftr" sz="quarter" idx="11"/>
          </p:nvPr>
        </p:nvSpPr>
        <p:spPr>
          <a:xfrm>
            <a:off x="683568" y="6237312"/>
            <a:ext cx="5756861" cy="471738"/>
          </a:xfrm>
        </p:spPr>
        <p:txBody>
          <a:bodyPr/>
          <a:lstStyle/>
          <a:p>
            <a:r>
              <a:rPr lang="sv-SE" dirty="0"/>
              <a:t>Ekonomiinformation 14 april 2021</a:t>
            </a:r>
          </a:p>
        </p:txBody>
      </p:sp>
    </p:spTree>
    <p:extLst>
      <p:ext uri="{BB962C8B-B14F-4D97-AF65-F5344CB8AC3E}">
        <p14:creationId xmlns:p14="http://schemas.microsoft.com/office/powerpoint/2010/main" val="33480800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92000" y="1556792"/>
            <a:ext cx="6850800" cy="504056"/>
          </a:xfrm>
        </p:spPr>
        <p:txBody>
          <a:bodyPr>
            <a:normAutofit fontScale="90000"/>
          </a:bodyPr>
          <a:lstStyle/>
          <a:p>
            <a:r>
              <a:rPr lang="sv-SE" sz="3200" dirty="0">
                <a:latin typeface="+mn-lt"/>
              </a:rPr>
              <a:t>Övrig information</a:t>
            </a:r>
          </a:p>
        </p:txBody>
      </p:sp>
      <p:sp>
        <p:nvSpPr>
          <p:cNvPr id="3" name="Platshållare för innehåll 2"/>
          <p:cNvSpPr>
            <a:spLocks noGrp="1"/>
          </p:cNvSpPr>
          <p:nvPr>
            <p:ph idx="1"/>
          </p:nvPr>
        </p:nvSpPr>
        <p:spPr>
          <a:xfrm>
            <a:off x="792000" y="2492896"/>
            <a:ext cx="7380400" cy="3529904"/>
          </a:xfrm>
        </p:spPr>
        <p:txBody>
          <a:bodyPr>
            <a:normAutofit/>
          </a:bodyPr>
          <a:lstStyle/>
          <a:p>
            <a:endParaRPr lang="sv-SE" sz="2400" dirty="0">
              <a:latin typeface="+mn-lt"/>
            </a:endParaRPr>
          </a:p>
          <a:p>
            <a:r>
              <a:rPr lang="sv-SE" sz="2400" dirty="0">
                <a:latin typeface="+mn-lt"/>
              </a:rPr>
              <a:t>Kontoplan 2021 finns på medarbetarwebben</a:t>
            </a:r>
          </a:p>
          <a:p>
            <a:pPr marL="0" indent="0">
              <a:buNone/>
            </a:pPr>
            <a:endParaRPr lang="sv-SE" sz="2400" dirty="0">
              <a:latin typeface="+mn-lt"/>
            </a:endParaRPr>
          </a:p>
          <a:p>
            <a:endParaRPr lang="sv-SE" sz="2400" dirty="0">
              <a:latin typeface="+mn-lt"/>
            </a:endParaRPr>
          </a:p>
          <a:p>
            <a:r>
              <a:rPr lang="sv-SE" sz="2400" dirty="0">
                <a:latin typeface="+mn-lt"/>
              </a:rPr>
              <a:t>Nyheter 2021  – ny avskrivningstid på inventarier (10 år)</a:t>
            </a:r>
          </a:p>
        </p:txBody>
      </p:sp>
      <p:sp>
        <p:nvSpPr>
          <p:cNvPr id="4" name="Platshållare för sidfot 3"/>
          <p:cNvSpPr>
            <a:spLocks noGrp="1"/>
          </p:cNvSpPr>
          <p:nvPr>
            <p:ph type="ftr" sz="quarter" idx="11"/>
          </p:nvPr>
        </p:nvSpPr>
        <p:spPr>
          <a:xfrm>
            <a:off x="539552" y="6152400"/>
            <a:ext cx="5890048" cy="518400"/>
          </a:xfrm>
        </p:spPr>
        <p:txBody>
          <a:bodyPr/>
          <a:lstStyle/>
          <a:p>
            <a:r>
              <a:rPr lang="sv-SE" dirty="0"/>
              <a:t>Ekonomiinformation 14 april 2021</a:t>
            </a:r>
          </a:p>
        </p:txBody>
      </p:sp>
    </p:spTree>
    <p:extLst>
      <p:ext uri="{BB962C8B-B14F-4D97-AF65-F5344CB8AC3E}">
        <p14:creationId xmlns:p14="http://schemas.microsoft.com/office/powerpoint/2010/main" val="821238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92000" y="1124744"/>
            <a:ext cx="6850800" cy="1296144"/>
          </a:xfrm>
        </p:spPr>
        <p:txBody>
          <a:bodyPr>
            <a:noAutofit/>
          </a:bodyPr>
          <a:lstStyle/>
          <a:p>
            <a:r>
              <a:rPr lang="sv-SE" sz="2800" dirty="0">
                <a:latin typeface="Calibri" panose="020F0502020204030204" pitchFamily="34" charset="0"/>
              </a:rPr>
              <a:t>Att kvalitetssäkra balansposter i redovisningen är en löpande rutin som ska tillämpas.</a:t>
            </a:r>
            <a:endParaRPr lang="sv-SE" sz="2800" dirty="0"/>
          </a:p>
        </p:txBody>
      </p:sp>
      <p:sp>
        <p:nvSpPr>
          <p:cNvPr id="3" name="Platshållare för innehåll 2"/>
          <p:cNvSpPr>
            <a:spLocks noGrp="1"/>
          </p:cNvSpPr>
          <p:nvPr>
            <p:ph idx="1"/>
          </p:nvPr>
        </p:nvSpPr>
        <p:spPr>
          <a:xfrm>
            <a:off x="792000" y="2636912"/>
            <a:ext cx="6850800" cy="2952328"/>
          </a:xfrm>
        </p:spPr>
        <p:txBody>
          <a:bodyPr/>
          <a:lstStyle/>
          <a:p>
            <a:r>
              <a:rPr lang="sv-SE" dirty="0"/>
              <a:t>Anläggningsregister består av tillgångar som används i verksamheten, annars utrangeras dessa eller säljs om det finns ett marknadsvärde.</a:t>
            </a:r>
          </a:p>
          <a:p>
            <a:pPr marL="0" indent="0">
              <a:buNone/>
            </a:pPr>
            <a:endParaRPr lang="sv-SE" dirty="0"/>
          </a:p>
          <a:p>
            <a:r>
              <a:rPr lang="sv-SE" dirty="0"/>
              <a:t>Inga gamla leverantörsfakturor finns i leverantörsreskontra.</a:t>
            </a:r>
          </a:p>
          <a:p>
            <a:pPr marL="0" indent="0">
              <a:buNone/>
            </a:pPr>
            <a:endParaRPr lang="sv-SE" dirty="0"/>
          </a:p>
          <a:p>
            <a:r>
              <a:rPr lang="sv-SE" dirty="0"/>
              <a:t>Inga gamla kundfakturor finns i </a:t>
            </a:r>
            <a:r>
              <a:rPr lang="sv-SE" dirty="0" smtClean="0"/>
              <a:t>kundreskontra.</a:t>
            </a:r>
            <a:endParaRPr lang="sv-SE" dirty="0"/>
          </a:p>
        </p:txBody>
      </p:sp>
      <p:sp>
        <p:nvSpPr>
          <p:cNvPr id="4" name="Platshållare för sidfot 3"/>
          <p:cNvSpPr>
            <a:spLocks noGrp="1"/>
          </p:cNvSpPr>
          <p:nvPr>
            <p:ph type="ftr" sz="quarter" idx="11"/>
          </p:nvPr>
        </p:nvSpPr>
        <p:spPr>
          <a:xfrm>
            <a:off x="792000" y="6152400"/>
            <a:ext cx="5637600" cy="518400"/>
          </a:xfrm>
        </p:spPr>
        <p:txBody>
          <a:bodyPr/>
          <a:lstStyle/>
          <a:p>
            <a:r>
              <a:rPr lang="sv-SE" dirty="0"/>
              <a:t>Ekonomiinformation 14 april 2021</a:t>
            </a:r>
          </a:p>
        </p:txBody>
      </p:sp>
    </p:spTree>
    <p:extLst>
      <p:ext uri="{BB962C8B-B14F-4D97-AF65-F5344CB8AC3E}">
        <p14:creationId xmlns:p14="http://schemas.microsoft.com/office/powerpoint/2010/main" val="32036621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ubrik 1">
            <a:extLst>
              <a:ext uri="{FF2B5EF4-FFF2-40B4-BE49-F238E27FC236}">
                <a16:creationId xmlns:a16="http://schemas.microsoft.com/office/drawing/2014/main" id="{EB2D9D7D-518C-4B44-A739-AFBE89D9507B}"/>
              </a:ext>
            </a:extLst>
          </p:cNvPr>
          <p:cNvSpPr>
            <a:spLocks noGrp="1" noChangeArrowheads="1"/>
          </p:cNvSpPr>
          <p:nvPr>
            <p:ph type="title"/>
          </p:nvPr>
        </p:nvSpPr>
        <p:spPr>
          <a:xfrm>
            <a:off x="684213" y="419100"/>
            <a:ext cx="7272337" cy="503238"/>
          </a:xfrm>
        </p:spPr>
        <p:txBody>
          <a:bodyPr/>
          <a:lstStyle/>
          <a:p>
            <a:r>
              <a:rPr lang="sv-SE" altLang="en-US" sz="2400" dirty="0">
                <a:latin typeface="Calibri" panose="020F0502020204030204" pitchFamily="34" charset="0"/>
                <a:cs typeface="Calibri" panose="020F0502020204030204" pitchFamily="34" charset="0"/>
              </a:rPr>
              <a:t>Övrig information</a:t>
            </a:r>
            <a:endParaRPr lang="en-US" altLang="en-US" sz="2400" dirty="0">
              <a:latin typeface="Calibri" panose="020F0502020204030204" pitchFamily="34" charset="0"/>
              <a:cs typeface="Calibri" panose="020F0502020204030204" pitchFamily="34" charset="0"/>
            </a:endParaRPr>
          </a:p>
        </p:txBody>
      </p:sp>
      <p:sp>
        <p:nvSpPr>
          <p:cNvPr id="3" name="Platshållare för innehåll 2">
            <a:extLst>
              <a:ext uri="{FF2B5EF4-FFF2-40B4-BE49-F238E27FC236}">
                <a16:creationId xmlns:a16="http://schemas.microsoft.com/office/drawing/2014/main" id="{5C694F8F-77BE-4941-A438-825A2D1E3A73}"/>
              </a:ext>
            </a:extLst>
          </p:cNvPr>
          <p:cNvSpPr>
            <a:spLocks noGrp="1"/>
          </p:cNvSpPr>
          <p:nvPr>
            <p:ph idx="1"/>
          </p:nvPr>
        </p:nvSpPr>
        <p:spPr>
          <a:xfrm>
            <a:off x="539750" y="1052513"/>
            <a:ext cx="7704138" cy="4968875"/>
          </a:xfrm>
          <a:extLst/>
        </p:spPr>
        <p:txBody>
          <a:bodyPr/>
          <a:lstStyle/>
          <a:p>
            <a:pPr marL="0" indent="0" defTabSz="685800" eaLnBrk="1" fontAlgn="auto" hangingPunct="1">
              <a:lnSpc>
                <a:spcPts val="2175"/>
              </a:lnSpc>
              <a:spcAft>
                <a:spcPts val="0"/>
              </a:spcAft>
              <a:buSzPct val="93000"/>
              <a:buNone/>
              <a:defRPr/>
            </a:pPr>
            <a:endParaRPr lang="sv-SE" sz="1500" kern="1200" dirty="0">
              <a:ea typeface="Verdana" pitchFamily="34" charset="0"/>
            </a:endParaRPr>
          </a:p>
          <a:p>
            <a:pPr marL="0" indent="0" defTabSz="685800" eaLnBrk="1" fontAlgn="auto" hangingPunct="1">
              <a:lnSpc>
                <a:spcPts val="2175"/>
              </a:lnSpc>
              <a:spcAft>
                <a:spcPts val="0"/>
              </a:spcAft>
              <a:buSzPct val="93000"/>
              <a:buNone/>
              <a:defRPr/>
            </a:pPr>
            <a:endParaRPr lang="sv-SE" sz="1500" kern="1200" dirty="0">
              <a:ea typeface="Verdana" pitchFamily="34" charset="0"/>
            </a:endParaRPr>
          </a:p>
          <a:p>
            <a:pPr marL="257175" indent="-257175" defTabSz="685800" eaLnBrk="1" fontAlgn="auto" hangingPunct="1">
              <a:lnSpc>
                <a:spcPct val="100000"/>
              </a:lnSpc>
              <a:spcAft>
                <a:spcPts val="0"/>
              </a:spcAft>
              <a:buSzPct val="93000"/>
              <a:buFont typeface="Verdana" panose="020B0604030504040204" pitchFamily="34" charset="0"/>
              <a:buChar char="●"/>
              <a:defRPr/>
            </a:pPr>
            <a:r>
              <a:rPr lang="sv-SE" sz="2400" kern="1200" dirty="0">
                <a:latin typeface="Calibri" panose="020F0502020204030204" pitchFamily="34" charset="0"/>
                <a:ea typeface="Verdana" pitchFamily="34" charset="0"/>
                <a:cs typeface="Calibri" panose="020F0502020204030204" pitchFamily="34" charset="0"/>
              </a:rPr>
              <a:t>Det pågår uppdatering av ekonomihandboken – kapitel om momsen.</a:t>
            </a:r>
          </a:p>
          <a:p>
            <a:pPr marL="0" indent="0" defTabSz="685800" eaLnBrk="1" fontAlgn="auto" hangingPunct="1">
              <a:lnSpc>
                <a:spcPct val="100000"/>
              </a:lnSpc>
              <a:spcAft>
                <a:spcPts val="0"/>
              </a:spcAft>
              <a:buSzPct val="93000"/>
              <a:buFontTx/>
              <a:buNone/>
              <a:defRPr/>
            </a:pPr>
            <a:endParaRPr lang="sv-SE" sz="2400" kern="1200" dirty="0">
              <a:latin typeface="Calibri" panose="020F0502020204030204" pitchFamily="34" charset="0"/>
              <a:ea typeface="Verdana" pitchFamily="34" charset="0"/>
              <a:cs typeface="Calibri" panose="020F0502020204030204" pitchFamily="34" charset="0"/>
            </a:endParaRPr>
          </a:p>
          <a:p>
            <a:pPr marL="257175" indent="-257175" defTabSz="685800" eaLnBrk="1" fontAlgn="auto" hangingPunct="1">
              <a:lnSpc>
                <a:spcPct val="100000"/>
              </a:lnSpc>
              <a:spcAft>
                <a:spcPts val="0"/>
              </a:spcAft>
              <a:buSzPct val="93000"/>
              <a:buFont typeface="Verdana" panose="020B0604030504040204" pitchFamily="34" charset="0"/>
              <a:buChar char="●"/>
              <a:defRPr/>
            </a:pPr>
            <a:r>
              <a:rPr lang="sv-SE" sz="2400" kern="1200" dirty="0">
                <a:latin typeface="Calibri" panose="020F0502020204030204" pitchFamily="34" charset="0"/>
                <a:ea typeface="Verdana" pitchFamily="34" charset="0"/>
                <a:cs typeface="Calibri" panose="020F0502020204030204" pitchFamily="34" charset="0"/>
              </a:rPr>
              <a:t>Ekonomiinformation inför T2 </a:t>
            </a:r>
          </a:p>
          <a:p>
            <a:pPr>
              <a:buFontTx/>
              <a:buChar char="-"/>
            </a:pPr>
            <a:r>
              <a:rPr lang="nb-NO" dirty="0"/>
              <a:t>23/8 kl.09.00-11.30  G-salen alt Digitalt via Zoom  </a:t>
            </a:r>
          </a:p>
          <a:p>
            <a:pPr marL="0" indent="0">
              <a:buNone/>
            </a:pPr>
            <a:endParaRPr lang="nb-NO" dirty="0"/>
          </a:p>
          <a:p>
            <a:pPr marL="257175" indent="-257175" defTabSz="685800" eaLnBrk="1" fontAlgn="auto" hangingPunct="1">
              <a:lnSpc>
                <a:spcPct val="100000"/>
              </a:lnSpc>
              <a:spcAft>
                <a:spcPts val="0"/>
              </a:spcAft>
              <a:buSzPct val="93000"/>
              <a:buFont typeface="Verdana" panose="020B0604030504040204" pitchFamily="34" charset="0"/>
              <a:buChar char="●"/>
              <a:defRPr/>
            </a:pPr>
            <a:r>
              <a:rPr lang="sv-SE" sz="2400" kern="1200" dirty="0">
                <a:latin typeface="Calibri" panose="020F0502020204030204" pitchFamily="34" charset="0"/>
                <a:ea typeface="Verdana" pitchFamily="34" charset="0"/>
                <a:cs typeface="Calibri" panose="020F0502020204030204" pitchFamily="34" charset="0"/>
              </a:rPr>
              <a:t>Ekonomiinformation inför T3 </a:t>
            </a:r>
          </a:p>
          <a:p>
            <a:pPr marL="0" indent="0" defTabSz="685800" eaLnBrk="1" fontAlgn="auto" hangingPunct="1">
              <a:lnSpc>
                <a:spcPct val="100000"/>
              </a:lnSpc>
              <a:spcAft>
                <a:spcPts val="0"/>
              </a:spcAft>
              <a:buSzPct val="93000"/>
              <a:buNone/>
              <a:defRPr/>
            </a:pPr>
            <a:r>
              <a:rPr lang="nb-NO" dirty="0"/>
              <a:t>- 22/11 kl.13.00-15.30  G-salen alt. Digitalt via Zoom</a:t>
            </a:r>
            <a:endParaRPr lang="en-US" dirty="0"/>
          </a:p>
        </p:txBody>
      </p:sp>
      <p:sp>
        <p:nvSpPr>
          <p:cNvPr id="5" name="Platshållare för sidfot 4">
            <a:extLst>
              <a:ext uri="{FF2B5EF4-FFF2-40B4-BE49-F238E27FC236}">
                <a16:creationId xmlns:a16="http://schemas.microsoft.com/office/drawing/2014/main" id="{3756B04A-4B04-401A-B44D-D831569F5CA4}"/>
              </a:ext>
            </a:extLst>
          </p:cNvPr>
          <p:cNvSpPr>
            <a:spLocks noGrp="1"/>
          </p:cNvSpPr>
          <p:nvPr>
            <p:ph type="ftr" sz="quarter" idx="11"/>
          </p:nvPr>
        </p:nvSpPr>
        <p:spPr>
          <a:xfrm>
            <a:off x="547688" y="6381750"/>
            <a:ext cx="5881687"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a:lnSpc>
                <a:spcPct val="100000"/>
              </a:lnSpc>
              <a:spcBef>
                <a:spcPct val="0"/>
              </a:spcBef>
              <a:buFontTx/>
              <a:buNone/>
            </a:pPr>
            <a:r>
              <a:rPr lang="sv-SE" altLang="sv-SE" sz="1200">
                <a:solidFill>
                  <a:srgbClr val="000000"/>
                </a:solidFill>
                <a:ea typeface="Verdana" panose="020B0604030504040204" pitchFamily="34" charset="0"/>
                <a:cs typeface="Arial" panose="020B0604020202020204" pitchFamily="34" charset="0"/>
              </a:rPr>
              <a:t>Ekonomiinformation 14 april 2021</a:t>
            </a:r>
            <a:endParaRPr lang="sv-SE" altLang="sv-SE" sz="1200" dirty="0">
              <a:solidFill>
                <a:srgbClr val="000000"/>
              </a:solidFill>
              <a:ea typeface="Verdan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ubrik 1">
            <a:extLst>
              <a:ext uri="{FF2B5EF4-FFF2-40B4-BE49-F238E27FC236}">
                <a16:creationId xmlns:a16="http://schemas.microsoft.com/office/drawing/2014/main" id="{E8B65F8F-23A5-498E-A9D1-5AB7EF192DCB}"/>
              </a:ext>
            </a:extLst>
          </p:cNvPr>
          <p:cNvSpPr>
            <a:spLocks noGrp="1" noChangeArrowheads="1"/>
          </p:cNvSpPr>
          <p:nvPr>
            <p:ph type="title"/>
          </p:nvPr>
        </p:nvSpPr>
        <p:spPr>
          <a:xfrm>
            <a:off x="395536" y="913876"/>
            <a:ext cx="7705725" cy="504825"/>
          </a:xfrm>
        </p:spPr>
        <p:txBody>
          <a:bodyPr/>
          <a:lstStyle/>
          <a:p>
            <a:r>
              <a:rPr lang="sv-SE" altLang="en-US" sz="2400" dirty="0"/>
              <a:t>Workshops/utbildningar</a:t>
            </a:r>
            <a:endParaRPr lang="en-US" altLang="en-US" sz="2400" dirty="0"/>
          </a:p>
        </p:txBody>
      </p:sp>
      <p:sp>
        <p:nvSpPr>
          <p:cNvPr id="98307" name="Platshållare för innehåll 2">
            <a:extLst>
              <a:ext uri="{FF2B5EF4-FFF2-40B4-BE49-F238E27FC236}">
                <a16:creationId xmlns:a16="http://schemas.microsoft.com/office/drawing/2014/main" id="{95FDD93B-FE0C-4E4E-B416-9C047BD5E9CC}"/>
              </a:ext>
            </a:extLst>
          </p:cNvPr>
          <p:cNvSpPr>
            <a:spLocks noGrp="1"/>
          </p:cNvSpPr>
          <p:nvPr>
            <p:ph idx="1"/>
          </p:nvPr>
        </p:nvSpPr>
        <p:spPr>
          <a:xfrm>
            <a:off x="250825" y="1988839"/>
            <a:ext cx="8642350" cy="2592289"/>
          </a:xfrm>
        </p:spPr>
        <p:txBody>
          <a:bodyPr/>
          <a:lstStyle/>
          <a:p>
            <a:pPr marL="457200" lvl="1" indent="0">
              <a:buFontTx/>
              <a:buNone/>
            </a:pPr>
            <a:endParaRPr lang="sv-SE" altLang="sv-SE" sz="1700" dirty="0">
              <a:latin typeface="Arial" panose="020B0604020202020204" pitchFamily="34" charset="0"/>
            </a:endParaRPr>
          </a:p>
          <a:p>
            <a:pPr marL="457200" lvl="1" indent="0">
              <a:buFontTx/>
              <a:buNone/>
            </a:pPr>
            <a:r>
              <a:rPr lang="sv-SE" altLang="sv-SE" sz="2400" dirty="0">
                <a:latin typeface="Calibri" panose="020F0502020204030204" pitchFamily="34" charset="0"/>
                <a:cs typeface="Calibri" panose="020F0502020204030204" pitchFamily="34" charset="0"/>
              </a:rPr>
              <a:t>För aktuella workshops och utbildningar hänvisar vi till medarbetarwebben som löpande uppdateras med nya datum.</a:t>
            </a:r>
          </a:p>
          <a:p>
            <a:pPr marL="457200" lvl="1" indent="0">
              <a:buFontTx/>
              <a:buNone/>
            </a:pPr>
            <a:r>
              <a:rPr lang="sv-SE" altLang="sv-SE" sz="2400" dirty="0">
                <a:latin typeface="Calibri" panose="020F0502020204030204" pitchFamily="34" charset="0"/>
                <a:cs typeface="Calibri" panose="020F0502020204030204" pitchFamily="34" charset="0"/>
                <a:hlinkClick r:id="rId3"/>
              </a:rPr>
              <a:t>Utbildningar och workshops ekonomi</a:t>
            </a:r>
            <a:endParaRPr lang="sv-SE" altLang="sv-SE" sz="2400" dirty="0">
              <a:latin typeface="Calibri" panose="020F0502020204030204" pitchFamily="34" charset="0"/>
              <a:cs typeface="Calibri" panose="020F0502020204030204" pitchFamily="34" charset="0"/>
            </a:endParaRPr>
          </a:p>
          <a:p>
            <a:pPr marL="457200" lvl="1" indent="0">
              <a:buFontTx/>
              <a:buNone/>
            </a:pPr>
            <a:endParaRPr lang="sv-SE" altLang="sv-SE" sz="2400" dirty="0">
              <a:latin typeface="Arial" panose="020B0604020202020204" pitchFamily="34" charset="0"/>
            </a:endParaRPr>
          </a:p>
        </p:txBody>
      </p:sp>
      <p:sp>
        <p:nvSpPr>
          <p:cNvPr id="5" name="Platshållare för sidfot 4">
            <a:extLst>
              <a:ext uri="{FF2B5EF4-FFF2-40B4-BE49-F238E27FC236}">
                <a16:creationId xmlns:a16="http://schemas.microsoft.com/office/drawing/2014/main" id="{51D9676D-5BEE-41F5-A536-A0B2E2BDB0E3}"/>
              </a:ext>
            </a:extLst>
          </p:cNvPr>
          <p:cNvSpPr>
            <a:spLocks noGrp="1"/>
          </p:cNvSpPr>
          <p:nvPr>
            <p:ph type="ftr" sz="quarter" idx="11"/>
          </p:nvPr>
        </p:nvSpPr>
        <p:spPr>
          <a:xfrm>
            <a:off x="547688" y="6381750"/>
            <a:ext cx="5881687"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900"/>
              </a:lnSpc>
              <a:spcBef>
                <a:spcPct val="20000"/>
              </a:spcBef>
              <a:buChar char="•"/>
              <a:defRPr sz="2000">
                <a:solidFill>
                  <a:srgbClr val="002F5F"/>
                </a:solidFill>
                <a:latin typeface="Verdana" panose="020B0604030504040204" pitchFamily="34" charset="0"/>
              </a:defRPr>
            </a:lvl1pPr>
            <a:lvl2pPr marL="742950" indent="-285750">
              <a:spcBef>
                <a:spcPct val="20000"/>
              </a:spcBef>
              <a:buChar char="–"/>
              <a:defRPr sz="2000">
                <a:solidFill>
                  <a:srgbClr val="002F5F"/>
                </a:solidFill>
                <a:latin typeface="Arial" panose="020B0604020202020204" pitchFamily="34" charset="0"/>
              </a:defRPr>
            </a:lvl2pPr>
            <a:lvl3pPr marL="1143000" indent="-228600">
              <a:spcBef>
                <a:spcPct val="20000"/>
              </a:spcBef>
              <a:buChar char="•"/>
              <a:defRPr sz="2000">
                <a:solidFill>
                  <a:srgbClr val="002F5F"/>
                </a:solidFill>
                <a:latin typeface="Arial" panose="020B0604020202020204" pitchFamily="34" charset="0"/>
              </a:defRPr>
            </a:lvl3pPr>
            <a:lvl4pPr marL="1600200" indent="-228600">
              <a:spcBef>
                <a:spcPct val="20000"/>
              </a:spcBef>
              <a:buChar char="–"/>
              <a:defRPr sz="2000">
                <a:solidFill>
                  <a:srgbClr val="002F5F"/>
                </a:solidFill>
                <a:latin typeface="Arial" panose="020B0604020202020204" pitchFamily="34" charset="0"/>
              </a:defRPr>
            </a:lvl4pPr>
            <a:lvl5pPr marL="2057400" indent="-228600">
              <a:spcBef>
                <a:spcPct val="20000"/>
              </a:spcBef>
              <a:buChar char="»"/>
              <a:defRPr sz="2000">
                <a:solidFill>
                  <a:srgbClr val="002F5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2F5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2F5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2F5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2F5F"/>
                </a:solidFill>
                <a:latin typeface="Arial" panose="020B0604020202020204" pitchFamily="34" charset="0"/>
              </a:defRPr>
            </a:lvl9pPr>
          </a:lstStyle>
          <a:p>
            <a:pPr>
              <a:lnSpc>
                <a:spcPct val="100000"/>
              </a:lnSpc>
              <a:spcBef>
                <a:spcPct val="0"/>
              </a:spcBef>
              <a:buFontTx/>
              <a:buNone/>
            </a:pPr>
            <a:r>
              <a:rPr lang="sv-SE" altLang="sv-SE" sz="1200" b="0">
                <a:solidFill>
                  <a:srgbClr val="000000"/>
                </a:solidFill>
                <a:ea typeface="Verdana" panose="020B0604030504040204" pitchFamily="34" charset="0"/>
                <a:cs typeface="Arial" panose="020B0604020202020204" pitchFamily="34" charset="0"/>
              </a:rPr>
              <a:t>Ekonomiinformation 14 april 2021</a:t>
            </a:r>
            <a:endParaRPr lang="sv-SE" altLang="sv-SE" sz="1200" b="0" dirty="0">
              <a:solidFill>
                <a:srgbClr val="000000"/>
              </a:solidFill>
              <a:ea typeface="Verdan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2"/>
          <a:stretch>
            <a:fillRect/>
          </a:stretch>
        </p:blipFill>
        <p:spPr>
          <a:xfrm>
            <a:off x="2195736" y="2348880"/>
            <a:ext cx="3744416" cy="2376264"/>
          </a:xfrm>
          <a:prstGeom prst="rect">
            <a:avLst/>
          </a:prstGeom>
        </p:spPr>
      </p:pic>
      <p:sp>
        <p:nvSpPr>
          <p:cNvPr id="5" name="Platshållare för sidfot 1">
            <a:extLst>
              <a:ext uri="{FF2B5EF4-FFF2-40B4-BE49-F238E27FC236}">
                <a16:creationId xmlns:a16="http://schemas.microsoft.com/office/drawing/2014/main" id="{A0F5E114-8225-4657-9F38-DBC140AE29F5}"/>
              </a:ext>
            </a:extLst>
          </p:cNvPr>
          <p:cNvSpPr>
            <a:spLocks noGrp="1"/>
          </p:cNvSpPr>
          <p:nvPr>
            <p:ph type="ftr" sz="quarter" idx="11"/>
          </p:nvPr>
        </p:nvSpPr>
        <p:spPr>
          <a:xfrm>
            <a:off x="323528" y="6381328"/>
            <a:ext cx="4492625" cy="3016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Ekonomiinformation 14 april 2021</a:t>
            </a:r>
          </a:p>
        </p:txBody>
      </p:sp>
      <p:sp>
        <p:nvSpPr>
          <p:cNvPr id="6" name="Platshållare för bildnummer 3">
            <a:extLst>
              <a:ext uri="{FF2B5EF4-FFF2-40B4-BE49-F238E27FC236}">
                <a16:creationId xmlns:a16="http://schemas.microsoft.com/office/drawing/2014/main" id="{A539174A-2B88-4100-9B59-E5D3AD15693F}"/>
              </a:ext>
            </a:extLst>
          </p:cNvPr>
          <p:cNvSpPr txBox="1">
            <a:spLocks/>
          </p:cNvSpPr>
          <p:nvPr/>
        </p:nvSpPr>
        <p:spPr bwMode="auto">
          <a:xfrm>
            <a:off x="6738938" y="6454800"/>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sv-SE"/>
            </a:defPPr>
            <a:lvl1pPr marL="0" algn="r" defTabSz="914400" rtl="0" eaLnBrk="1" latinLnBrk="0" hangingPunct="1">
              <a:defRPr sz="1200" kern="1200">
                <a:solidFill>
                  <a:schemeClr val="tx1"/>
                </a:solidFill>
                <a:latin typeface="Verdana" panose="020B060403050404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E576970-8CC4-4BE7-9181-0A7A09EA3912}" type="slidenum">
              <a:rPr kumimoji="0" lang="sv-SE" altLang="sv-SE" sz="11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sv-SE" altLang="sv-SE"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9204428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normAutofit/>
          </a:bodyPr>
          <a:lstStyle/>
          <a:p>
            <a:r>
              <a:rPr lang="sv-SE" sz="4400" dirty="0"/>
              <a:t>Ekonomiprojektet</a:t>
            </a:r>
          </a:p>
        </p:txBody>
      </p:sp>
      <p:sp>
        <p:nvSpPr>
          <p:cNvPr id="3" name="Underrubrik 2"/>
          <p:cNvSpPr>
            <a:spLocks noGrp="1"/>
          </p:cNvSpPr>
          <p:nvPr>
            <p:ph type="subTitle" idx="1"/>
          </p:nvPr>
        </p:nvSpPr>
        <p:spPr>
          <a:xfrm>
            <a:off x="1008000" y="3751650"/>
            <a:ext cx="6631200" cy="487440"/>
          </a:xfrm>
        </p:spPr>
        <p:txBody>
          <a:bodyPr>
            <a:normAutofit/>
          </a:bodyPr>
          <a:lstStyle/>
          <a:p>
            <a:r>
              <a:rPr lang="sv-SE" sz="2000" dirty="0"/>
              <a:t>Karolina Pihlblad och Linda Hedström</a:t>
            </a:r>
          </a:p>
        </p:txBody>
      </p:sp>
    </p:spTree>
    <p:extLst>
      <p:ext uri="{BB962C8B-B14F-4D97-AF65-F5344CB8AC3E}">
        <p14:creationId xmlns:p14="http://schemas.microsoft.com/office/powerpoint/2010/main" val="27355906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4E68EC9-FF21-4D38-821E-56D76865B060}"/>
              </a:ext>
            </a:extLst>
          </p:cNvPr>
          <p:cNvGraphicFramePr>
            <a:graphicFrameLocks noChangeAspect="1"/>
          </p:cNvGraphicFramePr>
          <p:nvPr>
            <p:custDataLst>
              <p:tags r:id="rId2"/>
            </p:custDataLst>
            <p:extLst/>
          </p:nvPr>
        </p:nvGraphicFramePr>
        <p:xfrm>
          <a:off x="1143895" y="1501082"/>
          <a:ext cx="893" cy="893"/>
        </p:xfrm>
        <a:graphic>
          <a:graphicData uri="http://schemas.openxmlformats.org/presentationml/2006/ole">
            <mc:AlternateContent xmlns:mc="http://schemas.openxmlformats.org/markup-compatibility/2006">
              <mc:Choice xmlns:v="urn:schemas-microsoft-com:vml" Requires="v">
                <p:oleObj spid="_x0000_s47144" name="think-cell Slide" r:id="rId6" imgW="789" imgH="788" progId="TCLayout.ActiveDocument.1">
                  <p:embed/>
                </p:oleObj>
              </mc:Choice>
              <mc:Fallback>
                <p:oleObj name="think-cell Slide" r:id="rId6" imgW="789" imgH="788" progId="TCLayout.ActiveDocument.1">
                  <p:embed/>
                  <p:pic>
                    <p:nvPicPr>
                      <p:cNvPr id="6" name="Object 5" hidden="1">
                        <a:extLst>
                          <a:ext uri="{FF2B5EF4-FFF2-40B4-BE49-F238E27FC236}">
                            <a16:creationId xmlns:a16="http://schemas.microsoft.com/office/drawing/2014/main" id="{C4E68EC9-FF21-4D38-821E-56D76865B060}"/>
                          </a:ext>
                        </a:extLst>
                      </p:cNvPr>
                      <p:cNvPicPr/>
                      <p:nvPr/>
                    </p:nvPicPr>
                    <p:blipFill>
                      <a:blip r:embed="rId7"/>
                      <a:stretch>
                        <a:fillRect/>
                      </a:stretch>
                    </p:blipFill>
                    <p:spPr>
                      <a:xfrm>
                        <a:off x="1143895" y="1501082"/>
                        <a:ext cx="893" cy="893"/>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370889EC-BD63-498B-90E5-0796546EE1D0}"/>
              </a:ext>
            </a:extLst>
          </p:cNvPr>
          <p:cNvSpPr/>
          <p:nvPr>
            <p:custDataLst>
              <p:tags r:id="rId3"/>
            </p:custDataLst>
          </p:nvPr>
        </p:nvSpPr>
        <p:spPr>
          <a:xfrm>
            <a:off x="1143001" y="1500189"/>
            <a:ext cx="89297" cy="892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defTabSz="685800" eaLnBrk="1" fontAlgn="auto" hangingPunct="1">
              <a:spcBef>
                <a:spcPts val="0"/>
              </a:spcBef>
              <a:spcAft>
                <a:spcPts val="0"/>
              </a:spcAft>
            </a:pPr>
            <a:endParaRPr lang="sv-SE" sz="1463" b="1" dirty="0">
              <a:solidFill>
                <a:srgbClr val="FFFFFF"/>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10" name="Rubrik 1">
            <a:extLst>
              <a:ext uri="{FF2B5EF4-FFF2-40B4-BE49-F238E27FC236}">
                <a16:creationId xmlns:a16="http://schemas.microsoft.com/office/drawing/2014/main" id="{70B72B0D-1DE5-41E4-AC9C-8A2846D672D1}"/>
              </a:ext>
            </a:extLst>
          </p:cNvPr>
          <p:cNvSpPr>
            <a:spLocks noGrp="1"/>
          </p:cNvSpPr>
          <p:nvPr>
            <p:ph type="title"/>
          </p:nvPr>
        </p:nvSpPr>
        <p:spPr>
          <a:xfrm>
            <a:off x="540000" y="1640250"/>
            <a:ext cx="6850800" cy="596700"/>
          </a:xfrm>
        </p:spPr>
        <p:txBody>
          <a:bodyPr>
            <a:normAutofit/>
          </a:bodyPr>
          <a:lstStyle/>
          <a:p>
            <a:r>
              <a:rPr lang="sv-SE" sz="2400" dirty="0"/>
              <a:t>Ekonomiprojektets</a:t>
            </a:r>
            <a:r>
              <a:rPr lang="sv-SE" sz="1800" dirty="0"/>
              <a:t> uppdrag (2020-2022)</a:t>
            </a:r>
          </a:p>
        </p:txBody>
      </p:sp>
      <p:sp>
        <p:nvSpPr>
          <p:cNvPr id="3" name="Platshållare för innehåll 2">
            <a:extLst>
              <a:ext uri="{FF2B5EF4-FFF2-40B4-BE49-F238E27FC236}">
                <a16:creationId xmlns:a16="http://schemas.microsoft.com/office/drawing/2014/main" id="{2E44566B-37D8-4E9F-891D-E2D7591627CB}"/>
              </a:ext>
            </a:extLst>
          </p:cNvPr>
          <p:cNvSpPr>
            <a:spLocks noGrp="1"/>
          </p:cNvSpPr>
          <p:nvPr>
            <p:ph idx="1"/>
          </p:nvPr>
        </p:nvSpPr>
        <p:spPr>
          <a:xfrm>
            <a:off x="552676" y="2186862"/>
            <a:ext cx="6539604" cy="3906434"/>
          </a:xfrm>
        </p:spPr>
        <p:txBody>
          <a:bodyPr rtlCol="0">
            <a:normAutofit/>
          </a:bodyPr>
          <a:lstStyle/>
          <a:p>
            <a:pPr>
              <a:defRPr/>
            </a:pPr>
            <a:r>
              <a:rPr lang="sv-SE" sz="1800" dirty="0"/>
              <a:t>Införa ny redovisningsplan </a:t>
            </a:r>
            <a:r>
              <a:rPr lang="sv-SE" sz="2000" dirty="0"/>
              <a:t/>
            </a:r>
            <a:br>
              <a:rPr lang="sv-SE" sz="2000" dirty="0"/>
            </a:br>
            <a:r>
              <a:rPr lang="sv-SE" sz="1050" dirty="0"/>
              <a:t>beslut fattat av universitetsdirektören 2020-12-03</a:t>
            </a:r>
            <a:br>
              <a:rPr lang="sv-SE" sz="1050" dirty="0"/>
            </a:br>
            <a:r>
              <a:rPr lang="sv-SE" dirty="0"/>
              <a:t/>
            </a:r>
            <a:br>
              <a:rPr lang="sv-SE" dirty="0"/>
            </a:br>
            <a:endParaRPr lang="sv-SE" dirty="0"/>
          </a:p>
          <a:p>
            <a:pPr>
              <a:defRPr/>
            </a:pPr>
            <a:r>
              <a:rPr lang="sv-SE" sz="1800" dirty="0"/>
              <a:t>Införa enhetlig tillämpning av SUHF-modellen </a:t>
            </a:r>
            <a:r>
              <a:rPr lang="sv-SE" dirty="0"/>
              <a:t/>
            </a:r>
            <a:br>
              <a:rPr lang="sv-SE" dirty="0"/>
            </a:br>
            <a:r>
              <a:rPr lang="sv-SE" sz="1050" dirty="0"/>
              <a:t>beslut och rekommendationer 2007 och framåt</a:t>
            </a:r>
          </a:p>
          <a:p>
            <a:pPr lvl="1">
              <a:defRPr/>
            </a:pPr>
            <a:r>
              <a:rPr lang="sv-SE" sz="1050" dirty="0"/>
              <a:t>Gemensam definition och hantering av direkta och indirekta kostnader utifrån SUHF-modellen, t.ex. lokalkostnader och institutionsgemensamma kostnader.</a:t>
            </a:r>
          </a:p>
          <a:p>
            <a:pPr lvl="1">
              <a:defRPr/>
            </a:pPr>
            <a:r>
              <a:rPr lang="sv-SE" sz="1050" dirty="0"/>
              <a:t>Automatisk fördelning av gemensamma kostnader utifrån beslutad fördelningsbas (direkta lönekostnader).</a:t>
            </a:r>
          </a:p>
          <a:p>
            <a:pPr lvl="1">
              <a:defRPr/>
            </a:pPr>
            <a:r>
              <a:rPr lang="sv-SE" sz="1050" dirty="0"/>
              <a:t>Bokföring av samfinansiering på respektive bidragsprojekt.</a:t>
            </a:r>
          </a:p>
          <a:p>
            <a:pPr>
              <a:lnSpc>
                <a:spcPct val="200000"/>
              </a:lnSpc>
              <a:defRPr/>
            </a:pPr>
            <a:r>
              <a:rPr lang="sv-SE" sz="1800" dirty="0"/>
              <a:t>Upphandla och implementera nytt ekonomisystem </a:t>
            </a:r>
            <a:r>
              <a:rPr lang="sv-SE" dirty="0"/>
              <a:t/>
            </a:r>
            <a:br>
              <a:rPr lang="sv-SE" dirty="0"/>
            </a:br>
            <a:r>
              <a:rPr lang="sv-SE" sz="1050" dirty="0"/>
              <a:t>avtal underskrivet med CGI (Raindance) om en helhetslösning 2021-01-21</a:t>
            </a:r>
          </a:p>
        </p:txBody>
      </p:sp>
      <p:sp>
        <p:nvSpPr>
          <p:cNvPr id="4" name="Högerpil 3">
            <a:extLst>
              <a:ext uri="{FF2B5EF4-FFF2-40B4-BE49-F238E27FC236}">
                <a16:creationId xmlns:a16="http://schemas.microsoft.com/office/drawing/2014/main" id="{08ABA064-C49A-435B-A3C1-49DB7EE387AE}"/>
              </a:ext>
            </a:extLst>
          </p:cNvPr>
          <p:cNvSpPr/>
          <p:nvPr/>
        </p:nvSpPr>
        <p:spPr>
          <a:xfrm>
            <a:off x="6929055" y="2780928"/>
            <a:ext cx="644247" cy="2214246"/>
          </a:xfrm>
          <a:prstGeom prst="rightArrow">
            <a:avLst/>
          </a:prstGeom>
        </p:spPr>
        <p:style>
          <a:lnRef idx="2">
            <a:schemeClr val="dk1"/>
          </a:lnRef>
          <a:fillRef idx="1">
            <a:schemeClr val="lt1"/>
          </a:fillRef>
          <a:effectRef idx="0">
            <a:schemeClr val="dk1"/>
          </a:effectRef>
          <a:fontRef idx="minor">
            <a:schemeClr val="dk1"/>
          </a:fontRef>
        </p:style>
        <p:txBody>
          <a:bodyPr anchor="ctr"/>
          <a:lstStyle/>
          <a:p>
            <a:pPr defTabSz="685800" eaLnBrk="1" fontAlgn="auto" hangingPunct="1">
              <a:spcBef>
                <a:spcPts val="0"/>
              </a:spcBef>
              <a:spcAft>
                <a:spcPts val="0"/>
              </a:spcAft>
              <a:defRPr/>
            </a:pPr>
            <a:endParaRPr lang="sv-SE" sz="1350" b="1" dirty="0">
              <a:solidFill>
                <a:srgbClr val="002F5F"/>
              </a:solidFill>
              <a:latin typeface="Calibri"/>
            </a:endParaRPr>
          </a:p>
        </p:txBody>
      </p:sp>
      <p:sp>
        <p:nvSpPr>
          <p:cNvPr id="5" name="Rektangel 4">
            <a:extLst>
              <a:ext uri="{FF2B5EF4-FFF2-40B4-BE49-F238E27FC236}">
                <a16:creationId xmlns:a16="http://schemas.microsoft.com/office/drawing/2014/main" id="{F0EA38D4-BFA8-4202-84CF-64E14EBDA1A2}"/>
              </a:ext>
            </a:extLst>
          </p:cNvPr>
          <p:cNvSpPr/>
          <p:nvPr/>
        </p:nvSpPr>
        <p:spPr>
          <a:xfrm>
            <a:off x="7673614" y="3437927"/>
            <a:ext cx="1180136" cy="923330"/>
          </a:xfrm>
          <a:prstGeom prst="rect">
            <a:avLst/>
          </a:prstGeom>
          <a:noFill/>
        </p:spPr>
        <p:txBody>
          <a:bodyPr wrap="square">
            <a:spAutoFit/>
          </a:bodyPr>
          <a:lstStyle/>
          <a:p>
            <a:pPr algn="ctr" defTabSz="685800" eaLnBrk="1" fontAlgn="auto" hangingPunct="1">
              <a:spcBef>
                <a:spcPts val="0"/>
              </a:spcBef>
              <a:spcAft>
                <a:spcPts val="0"/>
              </a:spcAft>
              <a:defRPr/>
            </a:pPr>
            <a:r>
              <a:rPr lang="sv-SE" dirty="0">
                <a:ln w="0"/>
                <a:solidFill>
                  <a:srgbClr val="002F5F"/>
                </a:solidFill>
                <a:effectLst>
                  <a:outerShdw blurRad="38100" dist="19050" dir="2700000" algn="tl" rotWithShape="0">
                    <a:srgbClr val="002F5F">
                      <a:alpha val="40000"/>
                    </a:srgbClr>
                  </a:outerShdw>
                </a:effectLst>
                <a:latin typeface="Calibri"/>
              </a:rPr>
              <a:t>I drift </a:t>
            </a:r>
            <a:br>
              <a:rPr lang="sv-SE" dirty="0">
                <a:ln w="0"/>
                <a:solidFill>
                  <a:srgbClr val="002F5F"/>
                </a:solidFill>
                <a:effectLst>
                  <a:outerShdw blurRad="38100" dist="19050" dir="2700000" algn="tl" rotWithShape="0">
                    <a:srgbClr val="002F5F">
                      <a:alpha val="40000"/>
                    </a:srgbClr>
                  </a:outerShdw>
                </a:effectLst>
                <a:latin typeface="Calibri"/>
              </a:rPr>
            </a:br>
            <a:r>
              <a:rPr lang="sv-SE" dirty="0">
                <a:ln w="0"/>
                <a:solidFill>
                  <a:srgbClr val="002F5F"/>
                </a:solidFill>
                <a:effectLst>
                  <a:outerShdw blurRad="38100" dist="19050" dir="2700000" algn="tl" rotWithShape="0">
                    <a:srgbClr val="002F5F">
                      <a:alpha val="40000"/>
                    </a:srgbClr>
                  </a:outerShdw>
                </a:effectLst>
                <a:latin typeface="Calibri"/>
              </a:rPr>
              <a:t>i början av </a:t>
            </a:r>
            <a:br>
              <a:rPr lang="sv-SE" dirty="0">
                <a:ln w="0"/>
                <a:solidFill>
                  <a:srgbClr val="002F5F"/>
                </a:solidFill>
                <a:effectLst>
                  <a:outerShdw blurRad="38100" dist="19050" dir="2700000" algn="tl" rotWithShape="0">
                    <a:srgbClr val="002F5F">
                      <a:alpha val="40000"/>
                    </a:srgbClr>
                  </a:outerShdw>
                </a:effectLst>
                <a:latin typeface="Calibri"/>
              </a:rPr>
            </a:br>
            <a:r>
              <a:rPr lang="sv-SE" dirty="0">
                <a:ln w="0"/>
                <a:solidFill>
                  <a:srgbClr val="002F5F"/>
                </a:solidFill>
                <a:effectLst>
                  <a:outerShdw blurRad="38100" dist="19050" dir="2700000" algn="tl" rotWithShape="0">
                    <a:srgbClr val="002F5F">
                      <a:alpha val="40000"/>
                    </a:srgbClr>
                  </a:outerShdw>
                </a:effectLst>
                <a:latin typeface="Calibri"/>
              </a:rPr>
              <a:t>2022</a:t>
            </a:r>
          </a:p>
        </p:txBody>
      </p:sp>
      <p:grpSp>
        <p:nvGrpSpPr>
          <p:cNvPr id="18" name="Group 17">
            <a:extLst>
              <a:ext uri="{FF2B5EF4-FFF2-40B4-BE49-F238E27FC236}">
                <a16:creationId xmlns:a16="http://schemas.microsoft.com/office/drawing/2014/main" id="{3249DBDF-50AB-490F-B421-07E182874DDB}"/>
              </a:ext>
            </a:extLst>
          </p:cNvPr>
          <p:cNvGrpSpPr/>
          <p:nvPr/>
        </p:nvGrpSpPr>
        <p:grpSpPr>
          <a:xfrm>
            <a:off x="878481" y="2834934"/>
            <a:ext cx="5583729" cy="450050"/>
            <a:chOff x="1123585" y="2314681"/>
            <a:chExt cx="7316332" cy="408651"/>
          </a:xfrm>
        </p:grpSpPr>
        <p:sp>
          <p:nvSpPr>
            <p:cNvPr id="9" name="Rektangel 14">
              <a:extLst>
                <a:ext uri="{FF2B5EF4-FFF2-40B4-BE49-F238E27FC236}">
                  <a16:creationId xmlns:a16="http://schemas.microsoft.com/office/drawing/2014/main" id="{606F5B3E-F93C-4205-8365-6741DDF74BFB}"/>
                </a:ext>
              </a:extLst>
            </p:cNvPr>
            <p:cNvSpPr/>
            <p:nvPr/>
          </p:nvSpPr>
          <p:spPr>
            <a:xfrm>
              <a:off x="1123585" y="2314681"/>
              <a:ext cx="844154" cy="407194"/>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sv-SE" sz="900" dirty="0">
                  <a:solidFill>
                    <a:srgbClr val="FFFFFF"/>
                  </a:solidFill>
                  <a:latin typeface="Calibri"/>
                </a:rPr>
                <a:t>Konto</a:t>
              </a:r>
            </a:p>
          </p:txBody>
        </p:sp>
        <p:sp>
          <p:nvSpPr>
            <p:cNvPr id="11" name="Rektangel 13">
              <a:extLst>
                <a:ext uri="{FF2B5EF4-FFF2-40B4-BE49-F238E27FC236}">
                  <a16:creationId xmlns:a16="http://schemas.microsoft.com/office/drawing/2014/main" id="{820EFA81-1EB6-4905-8981-12F7211C1595}"/>
                </a:ext>
              </a:extLst>
            </p:cNvPr>
            <p:cNvSpPr/>
            <p:nvPr/>
          </p:nvSpPr>
          <p:spPr>
            <a:xfrm>
              <a:off x="2038127" y="2314683"/>
              <a:ext cx="844154" cy="407194"/>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sv-SE" sz="900" dirty="0">
                  <a:solidFill>
                    <a:srgbClr val="FFFFFF"/>
                  </a:solidFill>
                  <a:latin typeface="Calibri"/>
                </a:rPr>
                <a:t>Kostnads-</a:t>
              </a:r>
            </a:p>
            <a:p>
              <a:pPr algn="ctr" defTabSz="685800" eaLnBrk="1" fontAlgn="auto" hangingPunct="1">
                <a:spcBef>
                  <a:spcPts val="0"/>
                </a:spcBef>
                <a:spcAft>
                  <a:spcPts val="0"/>
                </a:spcAft>
                <a:defRPr/>
              </a:pPr>
              <a:r>
                <a:rPr lang="sv-SE" sz="900" dirty="0">
                  <a:solidFill>
                    <a:srgbClr val="FFFFFF"/>
                  </a:solidFill>
                  <a:latin typeface="Calibri"/>
                </a:rPr>
                <a:t>ställe</a:t>
              </a:r>
            </a:p>
          </p:txBody>
        </p:sp>
        <p:sp>
          <p:nvSpPr>
            <p:cNvPr id="12" name="Rektangel 6">
              <a:extLst>
                <a:ext uri="{FF2B5EF4-FFF2-40B4-BE49-F238E27FC236}">
                  <a16:creationId xmlns:a16="http://schemas.microsoft.com/office/drawing/2014/main" id="{E1D24DC4-1E80-4738-966F-19E10A7E8F04}"/>
                </a:ext>
              </a:extLst>
            </p:cNvPr>
            <p:cNvSpPr/>
            <p:nvPr/>
          </p:nvSpPr>
          <p:spPr>
            <a:xfrm>
              <a:off x="2952669" y="2314683"/>
              <a:ext cx="844153" cy="407194"/>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sv-SE" sz="900" dirty="0">
                  <a:solidFill>
                    <a:srgbClr val="FFFFFF"/>
                  </a:solidFill>
                  <a:latin typeface="Calibri"/>
                </a:rPr>
                <a:t>Projekt</a:t>
              </a:r>
            </a:p>
          </p:txBody>
        </p:sp>
        <p:sp>
          <p:nvSpPr>
            <p:cNvPr id="13" name="Rektangel 10">
              <a:extLst>
                <a:ext uri="{FF2B5EF4-FFF2-40B4-BE49-F238E27FC236}">
                  <a16:creationId xmlns:a16="http://schemas.microsoft.com/office/drawing/2014/main" id="{4D695F30-9C31-4D26-AC52-12B939D87C69}"/>
                </a:ext>
              </a:extLst>
            </p:cNvPr>
            <p:cNvSpPr/>
            <p:nvPr/>
          </p:nvSpPr>
          <p:spPr>
            <a:xfrm>
              <a:off x="3867210" y="2316138"/>
              <a:ext cx="844153" cy="407194"/>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sv-SE" sz="900" dirty="0">
                  <a:solidFill>
                    <a:srgbClr val="FFFFFF"/>
                  </a:solidFill>
                  <a:latin typeface="Calibri"/>
                </a:rPr>
                <a:t>Verksam-het</a:t>
              </a:r>
            </a:p>
          </p:txBody>
        </p:sp>
        <p:sp>
          <p:nvSpPr>
            <p:cNvPr id="14" name="Rektangel 11">
              <a:extLst>
                <a:ext uri="{FF2B5EF4-FFF2-40B4-BE49-F238E27FC236}">
                  <a16:creationId xmlns:a16="http://schemas.microsoft.com/office/drawing/2014/main" id="{3AD4DD7B-929E-4254-803E-0B3A48191D0F}"/>
                </a:ext>
              </a:extLst>
            </p:cNvPr>
            <p:cNvSpPr/>
            <p:nvPr/>
          </p:nvSpPr>
          <p:spPr>
            <a:xfrm>
              <a:off x="4781751" y="2314681"/>
              <a:ext cx="844154" cy="408385"/>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sv-SE" sz="900" dirty="0">
                  <a:solidFill>
                    <a:srgbClr val="FFFFFF"/>
                  </a:solidFill>
                  <a:latin typeface="Calibri"/>
                </a:rPr>
                <a:t>Finansiär</a:t>
              </a:r>
            </a:p>
          </p:txBody>
        </p:sp>
        <p:sp>
          <p:nvSpPr>
            <p:cNvPr id="15" name="Rektangel 15">
              <a:extLst>
                <a:ext uri="{FF2B5EF4-FFF2-40B4-BE49-F238E27FC236}">
                  <a16:creationId xmlns:a16="http://schemas.microsoft.com/office/drawing/2014/main" id="{FDC24090-0EE5-42C2-A57F-5E9E566AE722}"/>
                </a:ext>
              </a:extLst>
            </p:cNvPr>
            <p:cNvSpPr/>
            <p:nvPr/>
          </p:nvSpPr>
          <p:spPr>
            <a:xfrm>
              <a:off x="5712302" y="2314681"/>
              <a:ext cx="844154" cy="408385"/>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sv-SE" sz="900" dirty="0">
                  <a:solidFill>
                    <a:srgbClr val="FFFFFF"/>
                  </a:solidFill>
                  <a:latin typeface="Calibri"/>
                </a:rPr>
                <a:t>Motpart</a:t>
              </a:r>
            </a:p>
          </p:txBody>
        </p:sp>
        <p:sp>
          <p:nvSpPr>
            <p:cNvPr id="16" name="Rektangel 15">
              <a:extLst>
                <a:ext uri="{FF2B5EF4-FFF2-40B4-BE49-F238E27FC236}">
                  <a16:creationId xmlns:a16="http://schemas.microsoft.com/office/drawing/2014/main" id="{93F00454-D40D-473F-B707-69B7B8190D61}"/>
                </a:ext>
              </a:extLst>
            </p:cNvPr>
            <p:cNvSpPr/>
            <p:nvPr/>
          </p:nvSpPr>
          <p:spPr>
            <a:xfrm>
              <a:off x="6633267" y="2314681"/>
              <a:ext cx="885825" cy="408385"/>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sv-SE" sz="900" dirty="0">
                  <a:solidFill>
                    <a:srgbClr val="FFFFFF"/>
                  </a:solidFill>
                  <a:latin typeface="Calibri"/>
                </a:rPr>
                <a:t>Individ/</a:t>
              </a:r>
            </a:p>
            <a:p>
              <a:pPr algn="ctr" defTabSz="685800" eaLnBrk="1" fontAlgn="auto" hangingPunct="1">
                <a:spcBef>
                  <a:spcPts val="0"/>
                </a:spcBef>
                <a:spcAft>
                  <a:spcPts val="0"/>
                </a:spcAft>
                <a:defRPr/>
              </a:pPr>
              <a:r>
                <a:rPr lang="sv-SE" sz="900" dirty="0">
                  <a:solidFill>
                    <a:srgbClr val="FFFFFF"/>
                  </a:solidFill>
                  <a:latin typeface="Calibri"/>
                </a:rPr>
                <a:t>Anläggn-ID</a:t>
              </a:r>
            </a:p>
          </p:txBody>
        </p:sp>
        <p:sp>
          <p:nvSpPr>
            <p:cNvPr id="17" name="Rektangel 15">
              <a:extLst>
                <a:ext uri="{FF2B5EF4-FFF2-40B4-BE49-F238E27FC236}">
                  <a16:creationId xmlns:a16="http://schemas.microsoft.com/office/drawing/2014/main" id="{41203086-0A3B-4239-994D-20C204E192DE}"/>
                </a:ext>
              </a:extLst>
            </p:cNvPr>
            <p:cNvSpPr/>
            <p:nvPr/>
          </p:nvSpPr>
          <p:spPr>
            <a:xfrm>
              <a:off x="7595764" y="2314681"/>
              <a:ext cx="844153" cy="408385"/>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sv-SE" sz="900" dirty="0">
                  <a:solidFill>
                    <a:srgbClr val="FFFFFF"/>
                  </a:solidFill>
                  <a:latin typeface="Calibri"/>
                </a:rPr>
                <a:t>Fri</a:t>
              </a:r>
            </a:p>
          </p:txBody>
        </p:sp>
      </p:grpSp>
      <p:sp>
        <p:nvSpPr>
          <p:cNvPr id="8" name="Platshållare för sidfot 7"/>
          <p:cNvSpPr>
            <a:spLocks noGrp="1"/>
          </p:cNvSpPr>
          <p:nvPr>
            <p:ph type="ftr" sz="quarter" idx="11"/>
          </p:nvPr>
        </p:nvSpPr>
        <p:spPr>
          <a:xfrm>
            <a:off x="611560" y="6381328"/>
            <a:ext cx="5818040" cy="289472"/>
          </a:xfrm>
        </p:spPr>
        <p:txBody>
          <a:bodyPr/>
          <a:lstStyle/>
          <a:p>
            <a:r>
              <a:rPr lang="sv-SE" dirty="0"/>
              <a:t>Ekonomiinformation 14 april 2021</a:t>
            </a:r>
          </a:p>
        </p:txBody>
      </p:sp>
    </p:spTree>
    <p:extLst>
      <p:ext uri="{BB962C8B-B14F-4D97-AF65-F5344CB8AC3E}">
        <p14:creationId xmlns:p14="http://schemas.microsoft.com/office/powerpoint/2010/main" val="8301132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22819-AB7F-4AF0-A1B0-FF2444C5E9CC}"/>
              </a:ext>
            </a:extLst>
          </p:cNvPr>
          <p:cNvSpPr>
            <a:spLocks noGrp="1"/>
          </p:cNvSpPr>
          <p:nvPr>
            <p:ph type="title"/>
          </p:nvPr>
        </p:nvSpPr>
        <p:spPr>
          <a:xfrm>
            <a:off x="540000" y="1640250"/>
            <a:ext cx="6850800" cy="596700"/>
          </a:xfrm>
        </p:spPr>
        <p:txBody>
          <a:bodyPr>
            <a:noAutofit/>
          </a:bodyPr>
          <a:lstStyle/>
          <a:p>
            <a:r>
              <a:rPr lang="sv-SE" sz="1800" dirty="0"/>
              <a:t>Från översyn till införande – alltid med representation från fakulteter och institutioner</a:t>
            </a:r>
          </a:p>
        </p:txBody>
      </p:sp>
      <p:graphicFrame>
        <p:nvGraphicFramePr>
          <p:cNvPr id="6" name="Diagram 5">
            <a:extLst>
              <a:ext uri="{FF2B5EF4-FFF2-40B4-BE49-F238E27FC236}">
                <a16:creationId xmlns:a16="http://schemas.microsoft.com/office/drawing/2014/main" id="{0F67863E-4516-4B0E-BC92-F5F15783B21F}"/>
              </a:ext>
            </a:extLst>
          </p:cNvPr>
          <p:cNvGraphicFramePr/>
          <p:nvPr>
            <p:extLst>
              <p:ext uri="{D42A27DB-BD31-4B8C-83A1-F6EECF244321}">
                <p14:modId xmlns:p14="http://schemas.microsoft.com/office/powerpoint/2010/main" val="1938739320"/>
              </p:ext>
            </p:extLst>
          </p:nvPr>
        </p:nvGraphicFramePr>
        <p:xfrm>
          <a:off x="323528" y="908720"/>
          <a:ext cx="8352928" cy="68407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Platshållare för sidfot 2"/>
          <p:cNvSpPr>
            <a:spLocks noGrp="1"/>
          </p:cNvSpPr>
          <p:nvPr>
            <p:ph type="ftr" sz="quarter" idx="11"/>
          </p:nvPr>
        </p:nvSpPr>
        <p:spPr>
          <a:xfrm>
            <a:off x="467544" y="6597352"/>
            <a:ext cx="5962056" cy="72008"/>
          </a:xfrm>
        </p:spPr>
        <p:txBody>
          <a:bodyPr/>
          <a:lstStyle/>
          <a:p>
            <a:r>
              <a:rPr lang="sv-SE" dirty="0"/>
              <a:t>Ekonomiinformation 14 april 2021</a:t>
            </a:r>
          </a:p>
        </p:txBody>
      </p:sp>
    </p:spTree>
    <p:extLst>
      <p:ext uri="{BB962C8B-B14F-4D97-AF65-F5344CB8AC3E}">
        <p14:creationId xmlns:p14="http://schemas.microsoft.com/office/powerpoint/2010/main" val="3159162443"/>
      </p:ext>
    </p:extLst>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AB3E9BCE-3496-47A3-AEB0-C9368B5D7243}"/>
              </a:ext>
            </a:extLst>
          </p:cNvPr>
          <p:cNvSpPr>
            <a:spLocks noGrp="1"/>
          </p:cNvSpPr>
          <p:nvPr>
            <p:ph type="title"/>
          </p:nvPr>
        </p:nvSpPr>
        <p:spPr>
          <a:xfrm>
            <a:off x="540000" y="1640250"/>
            <a:ext cx="7299390" cy="546887"/>
          </a:xfrm>
        </p:spPr>
        <p:txBody>
          <a:bodyPr>
            <a:normAutofit/>
          </a:bodyPr>
          <a:lstStyle/>
          <a:p>
            <a:r>
              <a:rPr lang="sv-SE" sz="1800" dirty="0"/>
              <a:t>Övergripande tidplan systeminförande</a:t>
            </a:r>
            <a:endParaRPr lang="sv-SE" sz="1800" i="1" dirty="0"/>
          </a:p>
        </p:txBody>
      </p:sp>
      <p:pic>
        <p:nvPicPr>
          <p:cNvPr id="10" name="Picture 9">
            <a:extLst>
              <a:ext uri="{FF2B5EF4-FFF2-40B4-BE49-F238E27FC236}">
                <a16:creationId xmlns:a16="http://schemas.microsoft.com/office/drawing/2014/main" id="{567FB18A-C675-45FB-9A1B-0C5D91B60947}"/>
              </a:ext>
            </a:extLst>
          </p:cNvPr>
          <p:cNvPicPr>
            <a:picLocks noChangeAspect="1"/>
          </p:cNvPicPr>
          <p:nvPr/>
        </p:nvPicPr>
        <p:blipFill>
          <a:blip r:embed="rId3"/>
          <a:stretch>
            <a:fillRect/>
          </a:stretch>
        </p:blipFill>
        <p:spPr>
          <a:xfrm>
            <a:off x="644319" y="1970838"/>
            <a:ext cx="7522478" cy="3828922"/>
          </a:xfrm>
          <a:prstGeom prst="rect">
            <a:avLst/>
          </a:prstGeom>
        </p:spPr>
      </p:pic>
    </p:spTree>
    <p:extLst>
      <p:ext uri="{BB962C8B-B14F-4D97-AF65-F5344CB8AC3E}">
        <p14:creationId xmlns:p14="http://schemas.microsoft.com/office/powerpoint/2010/main" val="3399523178"/>
      </p:ext>
    </p:extLst>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0E5EC-6563-4ACD-BC8A-D6745E7848F4}"/>
              </a:ext>
            </a:extLst>
          </p:cNvPr>
          <p:cNvSpPr>
            <a:spLocks noGrp="1"/>
          </p:cNvSpPr>
          <p:nvPr>
            <p:ph type="title"/>
          </p:nvPr>
        </p:nvSpPr>
        <p:spPr>
          <a:xfrm>
            <a:off x="540000" y="1196752"/>
            <a:ext cx="6850800" cy="792088"/>
          </a:xfrm>
        </p:spPr>
        <p:txBody>
          <a:bodyPr>
            <a:normAutofit/>
          </a:bodyPr>
          <a:lstStyle/>
          <a:p>
            <a:r>
              <a:rPr lang="sv-SE" sz="2400" dirty="0"/>
              <a:t>Städning i redovisningen</a:t>
            </a:r>
          </a:p>
        </p:txBody>
      </p:sp>
      <p:sp>
        <p:nvSpPr>
          <p:cNvPr id="3" name="Content Placeholder 2">
            <a:extLst>
              <a:ext uri="{FF2B5EF4-FFF2-40B4-BE49-F238E27FC236}">
                <a16:creationId xmlns:a16="http://schemas.microsoft.com/office/drawing/2014/main" id="{B490F747-7B81-44EB-B4BA-3D94BA3AE27C}"/>
              </a:ext>
            </a:extLst>
          </p:cNvPr>
          <p:cNvSpPr>
            <a:spLocks noGrp="1"/>
          </p:cNvSpPr>
          <p:nvPr>
            <p:ph idx="1"/>
          </p:nvPr>
        </p:nvSpPr>
        <p:spPr>
          <a:xfrm>
            <a:off x="581114" y="2085174"/>
            <a:ext cx="5611066" cy="3576074"/>
          </a:xfrm>
        </p:spPr>
        <p:txBody>
          <a:bodyPr>
            <a:noAutofit/>
          </a:bodyPr>
          <a:lstStyle/>
          <a:p>
            <a:r>
              <a:rPr lang="sv-SE" sz="1600" dirty="0"/>
              <a:t>Syfte med att städa i redovisningen: </a:t>
            </a:r>
          </a:p>
          <a:p>
            <a:pPr lvl="1"/>
            <a:r>
              <a:rPr lang="sv-SE" sz="1600" dirty="0"/>
              <a:t>ha aktuella och relevanta koddelar i ekonomisystemets register</a:t>
            </a:r>
          </a:p>
          <a:p>
            <a:pPr lvl="1"/>
            <a:r>
              <a:rPr lang="sv-SE" sz="1600" dirty="0"/>
              <a:t>ha en renodlad redovisning som underlättar konvertering och anpassning till den nya redovisningsplanen</a:t>
            </a:r>
          </a:p>
          <a:p>
            <a:pPr lvl="1"/>
            <a:r>
              <a:rPr lang="sv-SE" sz="1600" dirty="0"/>
              <a:t>säkerställa att det finns substans i balansposterna och att redovisningen är rättvisande.</a:t>
            </a:r>
          </a:p>
          <a:p>
            <a:r>
              <a:rPr lang="sv-SE" sz="1600" dirty="0"/>
              <a:t>Checklista, lathundar och informationsmöten under mars. Material finns på webben: </a:t>
            </a:r>
            <a:r>
              <a:rPr lang="sv-SE" sz="1600" dirty="0">
                <a:hlinkClick r:id="rId3"/>
              </a:rPr>
              <a:t>www.su.se/ekonomiprojektet</a:t>
            </a:r>
            <a:r>
              <a:rPr lang="sv-SE" sz="1600" dirty="0"/>
              <a:t> </a:t>
            </a:r>
          </a:p>
          <a:p>
            <a:pPr marL="0" indent="0">
              <a:buNone/>
            </a:pPr>
            <a:r>
              <a:rPr lang="sv-SE" sz="1600" dirty="0"/>
              <a:t/>
            </a:r>
            <a:br>
              <a:rPr lang="sv-SE" sz="1600" dirty="0"/>
            </a:br>
            <a:endParaRPr lang="sv-SE" sz="1600" dirty="0"/>
          </a:p>
        </p:txBody>
      </p:sp>
      <p:pic>
        <p:nvPicPr>
          <p:cNvPr id="4" name="Picture 3">
            <a:extLst>
              <a:ext uri="{FF2B5EF4-FFF2-40B4-BE49-F238E27FC236}">
                <a16:creationId xmlns:a16="http://schemas.microsoft.com/office/drawing/2014/main" id="{60D7C2A7-3D8B-4382-840F-541C657D3EA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624228" y="2348880"/>
            <a:ext cx="1822133" cy="2431733"/>
          </a:xfrm>
          <a:prstGeom prst="rect">
            <a:avLst/>
          </a:prstGeom>
          <a:effectLst>
            <a:outerShdw blurRad="50800" dist="38100" dir="2700000" algn="tl" rotWithShape="0">
              <a:prstClr val="black">
                <a:alpha val="40000"/>
              </a:prstClr>
            </a:outerShdw>
          </a:effectLst>
        </p:spPr>
      </p:pic>
      <p:sp>
        <p:nvSpPr>
          <p:cNvPr id="5" name="Platshållare för sidfot 4"/>
          <p:cNvSpPr>
            <a:spLocks noGrp="1"/>
          </p:cNvSpPr>
          <p:nvPr>
            <p:ph type="ftr" sz="quarter" idx="11"/>
          </p:nvPr>
        </p:nvSpPr>
        <p:spPr>
          <a:xfrm>
            <a:off x="581114" y="6152400"/>
            <a:ext cx="5848486" cy="518400"/>
          </a:xfrm>
        </p:spPr>
        <p:txBody>
          <a:bodyPr/>
          <a:lstStyle/>
          <a:p>
            <a:r>
              <a:rPr lang="sv-SE" dirty="0"/>
              <a:t>Ekonomiinformation 14 april 2021</a:t>
            </a:r>
          </a:p>
        </p:txBody>
      </p:sp>
    </p:spTree>
    <p:extLst>
      <p:ext uri="{BB962C8B-B14F-4D97-AF65-F5344CB8AC3E}">
        <p14:creationId xmlns:p14="http://schemas.microsoft.com/office/powerpoint/2010/main" val="1103635093"/>
      </p:ext>
    </p:extLst>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0E5EC-6563-4ACD-BC8A-D6745E7848F4}"/>
              </a:ext>
            </a:extLst>
          </p:cNvPr>
          <p:cNvSpPr>
            <a:spLocks noGrp="1"/>
          </p:cNvSpPr>
          <p:nvPr>
            <p:ph type="title"/>
          </p:nvPr>
        </p:nvSpPr>
        <p:spPr>
          <a:xfrm>
            <a:off x="540000" y="1640250"/>
            <a:ext cx="6850800" cy="596700"/>
          </a:xfrm>
        </p:spPr>
        <p:txBody>
          <a:bodyPr>
            <a:normAutofit/>
          </a:bodyPr>
          <a:lstStyle/>
          <a:p>
            <a:r>
              <a:rPr lang="sv-SE" sz="1800" dirty="0"/>
              <a:t>Förberedelser för konvertering</a:t>
            </a:r>
          </a:p>
        </p:txBody>
      </p:sp>
      <p:sp>
        <p:nvSpPr>
          <p:cNvPr id="3" name="Content Placeholder 2">
            <a:extLst>
              <a:ext uri="{FF2B5EF4-FFF2-40B4-BE49-F238E27FC236}">
                <a16:creationId xmlns:a16="http://schemas.microsoft.com/office/drawing/2014/main" id="{B490F747-7B81-44EB-B4BA-3D94BA3AE27C}"/>
              </a:ext>
            </a:extLst>
          </p:cNvPr>
          <p:cNvSpPr>
            <a:spLocks noGrp="1"/>
          </p:cNvSpPr>
          <p:nvPr>
            <p:ph idx="1"/>
          </p:nvPr>
        </p:nvSpPr>
        <p:spPr>
          <a:xfrm>
            <a:off x="575556" y="1970838"/>
            <a:ext cx="7938882" cy="4029912"/>
          </a:xfrm>
        </p:spPr>
        <p:txBody>
          <a:bodyPr>
            <a:normAutofit lnSpcReduction="10000"/>
          </a:bodyPr>
          <a:lstStyle/>
          <a:p>
            <a:r>
              <a:rPr lang="sv-SE" sz="1350" dirty="0"/>
              <a:t>Dialog med CGI pågår om hur konverteringen ska gå till. Information skickas ut i april.</a:t>
            </a:r>
          </a:p>
          <a:p>
            <a:r>
              <a:rPr lang="sv-SE" sz="1350" dirty="0"/>
              <a:t>Projektets operativa styrgrupp har beslutat om obligatoriska kostnadsställen.</a:t>
            </a:r>
            <a:br>
              <a:rPr lang="sv-SE" sz="1350" dirty="0"/>
            </a:br>
            <a:r>
              <a:rPr lang="sv-SE" sz="1350" i="1" dirty="0"/>
              <a:t>Två obligatoriska kostnadsställen för respektive institution/</a:t>
            </a:r>
            <a:r>
              <a:rPr lang="sv-SE" sz="1350" i="1" dirty="0" err="1"/>
              <a:t>motsv</a:t>
            </a:r>
            <a:r>
              <a:rPr lang="sv-SE" sz="1350" i="1" dirty="0"/>
              <a:t>:</a:t>
            </a:r>
          </a:p>
          <a:p>
            <a:pPr lvl="1"/>
            <a:r>
              <a:rPr lang="sv-SE" sz="1350" u="sng" dirty="0"/>
              <a:t>Institutionsövergripande verksamhet </a:t>
            </a:r>
            <a:r>
              <a:rPr lang="sv-SE" sz="1350" dirty="0"/>
              <a:t>(kärnverksamhet)</a:t>
            </a:r>
            <a:br>
              <a:rPr lang="sv-SE" sz="1350" dirty="0"/>
            </a:br>
            <a:r>
              <a:rPr lang="sv-SE" sz="1350" dirty="0"/>
              <a:t>Numrering: Institutionsnummer + 000</a:t>
            </a:r>
            <a:br>
              <a:rPr lang="sv-SE" sz="1350" dirty="0"/>
            </a:br>
            <a:r>
              <a:rPr lang="sv-SE" sz="1350" dirty="0"/>
              <a:t>Exempel: 123000 där 123 är institutionsnumret</a:t>
            </a:r>
          </a:p>
          <a:p>
            <a:pPr lvl="1"/>
            <a:r>
              <a:rPr lang="sv-SE" sz="1350" u="sng" dirty="0"/>
              <a:t>Verksamhetsstöd</a:t>
            </a:r>
            <a:r>
              <a:rPr lang="sv-SE" sz="1350" dirty="0"/>
              <a:t> (stödverksamhet)</a:t>
            </a:r>
            <a:br>
              <a:rPr lang="sv-SE" sz="1350" dirty="0"/>
            </a:br>
            <a:r>
              <a:rPr lang="sv-SE" sz="1350" dirty="0"/>
              <a:t>Numrering: Institutionsnummer + 091</a:t>
            </a:r>
            <a:br>
              <a:rPr lang="sv-SE" sz="1350" dirty="0"/>
            </a:br>
            <a:r>
              <a:rPr lang="sv-SE" sz="1350" dirty="0"/>
              <a:t>Exempel: 123091 där 123 är institutionsnumret</a:t>
            </a:r>
            <a:br>
              <a:rPr lang="sv-SE" sz="1350" dirty="0"/>
            </a:br>
            <a:endParaRPr lang="sv-SE" sz="1350" dirty="0"/>
          </a:p>
          <a:p>
            <a:pPr marL="342900" lvl="1" indent="0">
              <a:buNone/>
            </a:pPr>
            <a:r>
              <a:rPr lang="sv-SE" sz="1350" i="1" dirty="0"/>
              <a:t>Ett obligatoriskt kostnadsställe för respektive förvaltningsavdelning</a:t>
            </a:r>
            <a:r>
              <a:rPr lang="sv-SE" sz="1350" dirty="0"/>
              <a:t>:</a:t>
            </a:r>
          </a:p>
          <a:p>
            <a:pPr lvl="1"/>
            <a:r>
              <a:rPr lang="sv-SE" sz="1350" u="sng" dirty="0"/>
              <a:t>Avdelningsövergripande verksamhet </a:t>
            </a:r>
            <a:r>
              <a:rPr lang="sv-SE" sz="1350" dirty="0"/>
              <a:t>(stödverksamhet)</a:t>
            </a:r>
            <a:br>
              <a:rPr lang="sv-SE" sz="1350" dirty="0"/>
            </a:br>
            <a:r>
              <a:rPr lang="sv-SE" sz="1350" dirty="0"/>
              <a:t>Numrering: Institutionsnummer + 000</a:t>
            </a:r>
            <a:br>
              <a:rPr lang="sv-SE" sz="1350" dirty="0"/>
            </a:br>
            <a:r>
              <a:rPr lang="sv-SE" sz="1350" dirty="0"/>
              <a:t>Exempel: 655000 där 655 är institutionsnumret</a:t>
            </a:r>
          </a:p>
          <a:p>
            <a:pPr lvl="1"/>
            <a:endParaRPr lang="sv-SE" sz="1350" i="1" dirty="0"/>
          </a:p>
          <a:p>
            <a:pPr marL="42863" indent="0">
              <a:buNone/>
            </a:pPr>
            <a:r>
              <a:rPr lang="sv-SE" sz="1350" b="1" i="1" dirty="0"/>
              <a:t>Börja tänka på vilka kostnadsställen er institution/motsvarande behöver ha!</a:t>
            </a:r>
          </a:p>
          <a:p>
            <a:pPr marL="342900" lvl="1" indent="0">
              <a:buNone/>
            </a:pPr>
            <a:endParaRPr lang="sv-SE" sz="1350" i="1" dirty="0"/>
          </a:p>
        </p:txBody>
      </p:sp>
      <p:sp>
        <p:nvSpPr>
          <p:cNvPr id="4" name="Rectangle: Rounded Corners 3">
            <a:extLst>
              <a:ext uri="{FF2B5EF4-FFF2-40B4-BE49-F238E27FC236}">
                <a16:creationId xmlns:a16="http://schemas.microsoft.com/office/drawing/2014/main" id="{40158DAF-96EF-4BC5-BFEE-316A866FD4E4}"/>
              </a:ext>
            </a:extLst>
          </p:cNvPr>
          <p:cNvSpPr/>
          <p:nvPr/>
        </p:nvSpPr>
        <p:spPr>
          <a:xfrm>
            <a:off x="7002270" y="2861937"/>
            <a:ext cx="1998222" cy="240954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defTabSz="685800" eaLnBrk="1" fontAlgn="auto" hangingPunct="1">
              <a:spcBef>
                <a:spcPts val="0"/>
              </a:spcBef>
              <a:spcAft>
                <a:spcPts val="0"/>
              </a:spcAft>
            </a:pPr>
            <a:r>
              <a:rPr lang="sv-SE" sz="1350" b="1" dirty="0">
                <a:solidFill>
                  <a:srgbClr val="FFFFFF"/>
                </a:solidFill>
                <a:latin typeface="Calibri"/>
              </a:rPr>
              <a:t>Vad är ett kostnadsställe?</a:t>
            </a:r>
          </a:p>
          <a:p>
            <a:pPr defTabSz="685800" eaLnBrk="1" fontAlgn="auto" hangingPunct="1">
              <a:spcBef>
                <a:spcPts val="0"/>
              </a:spcBef>
              <a:spcAft>
                <a:spcPts val="0"/>
              </a:spcAft>
            </a:pPr>
            <a:endParaRPr lang="sv-SE" sz="1350" dirty="0">
              <a:solidFill>
                <a:srgbClr val="FFFFFF"/>
              </a:solidFill>
              <a:latin typeface="Calibri"/>
            </a:endParaRPr>
          </a:p>
          <a:p>
            <a:pPr marL="214313" indent="-214313" defTabSz="685800" eaLnBrk="1" fontAlgn="auto" hangingPunct="1">
              <a:spcBef>
                <a:spcPts val="0"/>
              </a:spcBef>
              <a:spcAft>
                <a:spcPts val="0"/>
              </a:spcAft>
              <a:buFont typeface="Arial" panose="020B0604020202020204" pitchFamily="34" charset="0"/>
              <a:buChar char="•"/>
            </a:pPr>
            <a:r>
              <a:rPr lang="sv-SE" sz="1350" dirty="0">
                <a:solidFill>
                  <a:srgbClr val="FFFFFF"/>
                </a:solidFill>
                <a:latin typeface="Calibri"/>
              </a:rPr>
              <a:t>Avser en organisatorisk struktur och ett delegerat ansvar.</a:t>
            </a:r>
          </a:p>
          <a:p>
            <a:pPr marL="214313" indent="-214313" defTabSz="685800" eaLnBrk="1" fontAlgn="auto" hangingPunct="1">
              <a:spcBef>
                <a:spcPts val="0"/>
              </a:spcBef>
              <a:spcAft>
                <a:spcPts val="0"/>
              </a:spcAft>
              <a:buFont typeface="Arial" panose="020B0604020202020204" pitchFamily="34" charset="0"/>
              <a:buChar char="•"/>
            </a:pPr>
            <a:r>
              <a:rPr lang="sv-SE" sz="1350" dirty="0">
                <a:solidFill>
                  <a:srgbClr val="FFFFFF"/>
                </a:solidFill>
                <a:latin typeface="Calibri"/>
              </a:rPr>
              <a:t>Är varaktig över tid.</a:t>
            </a:r>
          </a:p>
          <a:p>
            <a:pPr marL="214313" indent="-214313" defTabSz="685800" eaLnBrk="1" fontAlgn="auto" hangingPunct="1">
              <a:spcBef>
                <a:spcPts val="0"/>
              </a:spcBef>
              <a:spcAft>
                <a:spcPts val="0"/>
              </a:spcAft>
              <a:buFont typeface="Arial" panose="020B0604020202020204" pitchFamily="34" charset="0"/>
              <a:buChar char="•"/>
            </a:pPr>
            <a:r>
              <a:rPr lang="sv-SE" sz="1350" dirty="0">
                <a:solidFill>
                  <a:srgbClr val="FFFFFF"/>
                </a:solidFill>
                <a:latin typeface="Calibri"/>
              </a:rPr>
              <a:t>Avser lägsta nivå för ekonomisk attest.</a:t>
            </a:r>
          </a:p>
        </p:txBody>
      </p:sp>
      <p:sp>
        <p:nvSpPr>
          <p:cNvPr id="5" name="Platshållare för sidfot 4"/>
          <p:cNvSpPr>
            <a:spLocks noGrp="1"/>
          </p:cNvSpPr>
          <p:nvPr>
            <p:ph type="ftr" sz="quarter" idx="11"/>
          </p:nvPr>
        </p:nvSpPr>
        <p:spPr>
          <a:xfrm>
            <a:off x="755576" y="6152400"/>
            <a:ext cx="5674024" cy="518400"/>
          </a:xfrm>
        </p:spPr>
        <p:txBody>
          <a:bodyPr/>
          <a:lstStyle/>
          <a:p>
            <a:r>
              <a:rPr lang="sv-SE" dirty="0"/>
              <a:t>Ekonomiinformation 14 april 2021</a:t>
            </a:r>
          </a:p>
        </p:txBody>
      </p:sp>
    </p:spTree>
    <p:extLst>
      <p:ext uri="{BB962C8B-B14F-4D97-AF65-F5344CB8AC3E}">
        <p14:creationId xmlns:p14="http://schemas.microsoft.com/office/powerpoint/2010/main" val="3883887116"/>
      </p:ext>
    </p:extLst>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0E5EC-6563-4ACD-BC8A-D6745E7848F4}"/>
              </a:ext>
            </a:extLst>
          </p:cNvPr>
          <p:cNvSpPr>
            <a:spLocks noGrp="1"/>
          </p:cNvSpPr>
          <p:nvPr>
            <p:ph type="title"/>
          </p:nvPr>
        </p:nvSpPr>
        <p:spPr>
          <a:xfrm>
            <a:off x="540000" y="1640250"/>
            <a:ext cx="7596396" cy="596700"/>
          </a:xfrm>
        </p:spPr>
        <p:txBody>
          <a:bodyPr>
            <a:noAutofit/>
          </a:bodyPr>
          <a:lstStyle/>
          <a:p>
            <a:r>
              <a:rPr lang="sv-SE" sz="1725" dirty="0"/>
              <a:t>Alla gemensamma kostnader fördelas till kostnadsbärare enligt SUHF-modellen</a:t>
            </a:r>
          </a:p>
        </p:txBody>
      </p:sp>
      <p:graphicFrame>
        <p:nvGraphicFramePr>
          <p:cNvPr id="15" name="Content Placeholder 5">
            <a:extLst>
              <a:ext uri="{FF2B5EF4-FFF2-40B4-BE49-F238E27FC236}">
                <a16:creationId xmlns:a16="http://schemas.microsoft.com/office/drawing/2014/main" id="{9A3850B3-91DD-4216-942D-F0CE3969360D}"/>
              </a:ext>
            </a:extLst>
          </p:cNvPr>
          <p:cNvGraphicFramePr>
            <a:graphicFrameLocks noGrp="1"/>
          </p:cNvGraphicFramePr>
          <p:nvPr>
            <p:ph idx="1"/>
            <p:extLst/>
          </p:nvPr>
        </p:nvGraphicFramePr>
        <p:xfrm>
          <a:off x="725968" y="2240869"/>
          <a:ext cx="5768891" cy="2754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Likbent triangel 2">
            <a:extLst>
              <a:ext uri="{FF2B5EF4-FFF2-40B4-BE49-F238E27FC236}">
                <a16:creationId xmlns:a16="http://schemas.microsoft.com/office/drawing/2014/main" id="{DF2F3E52-46E1-4054-8988-A3A29F628DF7}"/>
              </a:ext>
            </a:extLst>
          </p:cNvPr>
          <p:cNvSpPr/>
          <p:nvPr/>
        </p:nvSpPr>
        <p:spPr>
          <a:xfrm>
            <a:off x="1904349" y="5157193"/>
            <a:ext cx="1080120" cy="648072"/>
          </a:xfrm>
          <a:prstGeom prst="triangle">
            <a:avLst/>
          </a:prstGeom>
          <a:ln/>
        </p:spPr>
        <p:style>
          <a:lnRef idx="2">
            <a:schemeClr val="dk1">
              <a:shade val="50000"/>
            </a:schemeClr>
          </a:lnRef>
          <a:fillRef idx="1">
            <a:schemeClr val="dk1"/>
          </a:fillRef>
          <a:effectRef idx="0">
            <a:schemeClr val="dk1"/>
          </a:effectRef>
          <a:fontRef idx="minor">
            <a:schemeClr val="lt1"/>
          </a:fontRef>
        </p:style>
        <p:txBody>
          <a:bodyPr tIns="0" bIns="162000" rtlCol="0" anchor="ctr" anchorCtr="0"/>
          <a:lstStyle/>
          <a:p>
            <a:pPr algn="ctr" defTabSz="685800" eaLnBrk="1" fontAlgn="auto" hangingPunct="1">
              <a:spcBef>
                <a:spcPts val="0"/>
              </a:spcBef>
              <a:spcAft>
                <a:spcPts val="0"/>
              </a:spcAft>
            </a:pPr>
            <a:r>
              <a:rPr lang="sv-SE" sz="1050" dirty="0">
                <a:solidFill>
                  <a:srgbClr val="FFFFFF"/>
                </a:solidFill>
                <a:latin typeface="Calibri"/>
              </a:rPr>
              <a:t>Kostn bärare UGA</a:t>
            </a:r>
          </a:p>
        </p:txBody>
      </p:sp>
      <p:sp>
        <p:nvSpPr>
          <p:cNvPr id="17" name="Likbent triangel 4">
            <a:extLst>
              <a:ext uri="{FF2B5EF4-FFF2-40B4-BE49-F238E27FC236}">
                <a16:creationId xmlns:a16="http://schemas.microsoft.com/office/drawing/2014/main" id="{B24120A7-4D21-49A5-B684-725DF146843E}"/>
              </a:ext>
            </a:extLst>
          </p:cNvPr>
          <p:cNvSpPr/>
          <p:nvPr/>
        </p:nvSpPr>
        <p:spPr>
          <a:xfrm>
            <a:off x="3092481" y="5157193"/>
            <a:ext cx="1080000" cy="648072"/>
          </a:xfrm>
          <a:prstGeom prst="triangle">
            <a:avLst/>
          </a:prstGeom>
        </p:spPr>
        <p:style>
          <a:lnRef idx="2">
            <a:schemeClr val="dk1">
              <a:shade val="50000"/>
            </a:schemeClr>
          </a:lnRef>
          <a:fillRef idx="1">
            <a:schemeClr val="dk1"/>
          </a:fillRef>
          <a:effectRef idx="0">
            <a:schemeClr val="dk1"/>
          </a:effectRef>
          <a:fontRef idx="minor">
            <a:schemeClr val="lt1"/>
          </a:fontRef>
        </p:style>
        <p:txBody>
          <a:bodyPr tIns="0" bIns="162000" rtlCol="0" anchor="ctr"/>
          <a:lstStyle/>
          <a:p>
            <a:pPr algn="ctr" defTabSz="685800" eaLnBrk="1" fontAlgn="auto" hangingPunct="1">
              <a:spcBef>
                <a:spcPts val="0"/>
              </a:spcBef>
              <a:spcAft>
                <a:spcPts val="0"/>
              </a:spcAft>
            </a:pPr>
            <a:r>
              <a:rPr lang="sv-SE" sz="1050" dirty="0">
                <a:solidFill>
                  <a:srgbClr val="FFFFFF"/>
                </a:solidFill>
                <a:latin typeface="Calibri"/>
              </a:rPr>
              <a:t>Kostn bärare</a:t>
            </a:r>
          </a:p>
          <a:p>
            <a:pPr algn="ctr" defTabSz="685800" eaLnBrk="1" fontAlgn="auto" hangingPunct="1">
              <a:spcBef>
                <a:spcPts val="0"/>
              </a:spcBef>
              <a:spcAft>
                <a:spcPts val="0"/>
              </a:spcAft>
            </a:pPr>
            <a:r>
              <a:rPr lang="sv-SE" sz="1050" dirty="0">
                <a:solidFill>
                  <a:srgbClr val="FFFFFF"/>
                </a:solidFill>
                <a:latin typeface="Calibri"/>
              </a:rPr>
              <a:t>FUF</a:t>
            </a:r>
          </a:p>
        </p:txBody>
      </p:sp>
      <p:cxnSp>
        <p:nvCxnSpPr>
          <p:cNvPr id="18" name="Rak koppling 7">
            <a:extLst>
              <a:ext uri="{FF2B5EF4-FFF2-40B4-BE49-F238E27FC236}">
                <a16:creationId xmlns:a16="http://schemas.microsoft.com/office/drawing/2014/main" id="{C5095C02-31B1-47AC-8449-0F8F40AEA292}"/>
              </a:ext>
            </a:extLst>
          </p:cNvPr>
          <p:cNvCxnSpPr>
            <a:cxnSpLocks/>
            <a:endCxn id="16" idx="0"/>
          </p:cNvCxnSpPr>
          <p:nvPr/>
        </p:nvCxnSpPr>
        <p:spPr>
          <a:xfrm flipH="1">
            <a:off x="2444409" y="4995175"/>
            <a:ext cx="648072" cy="162018"/>
          </a:xfrm>
          <a:prstGeom prst="line">
            <a:avLst/>
          </a:prstGeom>
          <a:ln w="254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9" name="Rak koppling 9">
            <a:extLst>
              <a:ext uri="{FF2B5EF4-FFF2-40B4-BE49-F238E27FC236}">
                <a16:creationId xmlns:a16="http://schemas.microsoft.com/office/drawing/2014/main" id="{2CAFBA2E-5188-4A59-A5A0-828B673AB355}"/>
              </a:ext>
            </a:extLst>
          </p:cNvPr>
          <p:cNvCxnSpPr>
            <a:endCxn id="17" idx="0"/>
          </p:cNvCxnSpPr>
          <p:nvPr/>
        </p:nvCxnSpPr>
        <p:spPr>
          <a:xfrm>
            <a:off x="3092481" y="4995175"/>
            <a:ext cx="540000" cy="162018"/>
          </a:xfrm>
          <a:prstGeom prst="line">
            <a:avLst/>
          </a:prstGeom>
          <a:ln w="254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 name="Straight Connector 3">
            <a:extLst>
              <a:ext uri="{FF2B5EF4-FFF2-40B4-BE49-F238E27FC236}">
                <a16:creationId xmlns:a16="http://schemas.microsoft.com/office/drawing/2014/main" id="{3492866B-1838-45F5-A2DD-3278826A6531}"/>
              </a:ext>
            </a:extLst>
          </p:cNvPr>
          <p:cNvCxnSpPr>
            <a:cxnSpLocks/>
          </p:cNvCxnSpPr>
          <p:nvPr/>
        </p:nvCxnSpPr>
        <p:spPr>
          <a:xfrm>
            <a:off x="3690839" y="3211211"/>
            <a:ext cx="54006" cy="54006"/>
          </a:xfrm>
          <a:prstGeom prst="line">
            <a:avLst/>
          </a:prstGeom>
          <a:ln w="25400">
            <a:solidFill>
              <a:srgbClr val="818554"/>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6DC2B20-5CCC-4951-AF48-2480A99F176F}"/>
              </a:ext>
            </a:extLst>
          </p:cNvPr>
          <p:cNvCxnSpPr>
            <a:cxnSpLocks/>
          </p:cNvCxnSpPr>
          <p:nvPr/>
        </p:nvCxnSpPr>
        <p:spPr>
          <a:xfrm flipH="1">
            <a:off x="3740553" y="3212977"/>
            <a:ext cx="60294" cy="54006"/>
          </a:xfrm>
          <a:prstGeom prst="line">
            <a:avLst/>
          </a:prstGeom>
          <a:ln w="25400">
            <a:solidFill>
              <a:srgbClr val="818554"/>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8FE41DF-2A75-4F7A-A7DB-C3C21E02BF97}"/>
              </a:ext>
            </a:extLst>
          </p:cNvPr>
          <p:cNvCxnSpPr>
            <a:cxnSpLocks/>
          </p:cNvCxnSpPr>
          <p:nvPr/>
        </p:nvCxnSpPr>
        <p:spPr>
          <a:xfrm flipH="1">
            <a:off x="5771901" y="3205681"/>
            <a:ext cx="60294" cy="54006"/>
          </a:xfrm>
          <a:prstGeom prst="line">
            <a:avLst/>
          </a:prstGeom>
          <a:ln w="25400">
            <a:solidFill>
              <a:srgbClr val="81855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BB24C6D-22AD-4EDC-B3C6-E630BEAC11CE}"/>
              </a:ext>
            </a:extLst>
          </p:cNvPr>
          <p:cNvCxnSpPr>
            <a:cxnSpLocks/>
          </p:cNvCxnSpPr>
          <p:nvPr/>
        </p:nvCxnSpPr>
        <p:spPr>
          <a:xfrm>
            <a:off x="5712949" y="3205681"/>
            <a:ext cx="54006" cy="54006"/>
          </a:xfrm>
          <a:prstGeom prst="line">
            <a:avLst/>
          </a:prstGeom>
          <a:ln w="25400">
            <a:solidFill>
              <a:srgbClr val="818554"/>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6E3D9D6-57CD-4098-AF44-97E0648DB900}"/>
              </a:ext>
            </a:extLst>
          </p:cNvPr>
          <p:cNvCxnSpPr>
            <a:cxnSpLocks/>
          </p:cNvCxnSpPr>
          <p:nvPr/>
        </p:nvCxnSpPr>
        <p:spPr>
          <a:xfrm>
            <a:off x="3013653" y="4177789"/>
            <a:ext cx="54006" cy="54006"/>
          </a:xfrm>
          <a:prstGeom prst="line">
            <a:avLst/>
          </a:prstGeom>
          <a:ln w="25400">
            <a:solidFill>
              <a:srgbClr val="818554"/>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37A70F4-CFDB-465D-B12E-627E9056012E}"/>
              </a:ext>
            </a:extLst>
          </p:cNvPr>
          <p:cNvCxnSpPr>
            <a:cxnSpLocks/>
          </p:cNvCxnSpPr>
          <p:nvPr/>
        </p:nvCxnSpPr>
        <p:spPr>
          <a:xfrm flipH="1">
            <a:off x="3071601" y="4177789"/>
            <a:ext cx="60294" cy="54006"/>
          </a:xfrm>
          <a:prstGeom prst="line">
            <a:avLst/>
          </a:prstGeom>
          <a:ln w="25400">
            <a:solidFill>
              <a:srgbClr val="81855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8F9B085-CCA1-4960-9487-32B32B8D84D8}"/>
              </a:ext>
            </a:extLst>
          </p:cNvPr>
          <p:cNvCxnSpPr>
            <a:cxnSpLocks/>
          </p:cNvCxnSpPr>
          <p:nvPr/>
        </p:nvCxnSpPr>
        <p:spPr>
          <a:xfrm flipH="1">
            <a:off x="4415054" y="4177789"/>
            <a:ext cx="60294" cy="54006"/>
          </a:xfrm>
          <a:prstGeom prst="line">
            <a:avLst/>
          </a:prstGeom>
          <a:ln w="25400">
            <a:solidFill>
              <a:srgbClr val="818554"/>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EDE46F4-F28E-4BA5-A81B-226FB68FB946}"/>
              </a:ext>
            </a:extLst>
          </p:cNvPr>
          <p:cNvCxnSpPr>
            <a:cxnSpLocks/>
          </p:cNvCxnSpPr>
          <p:nvPr/>
        </p:nvCxnSpPr>
        <p:spPr>
          <a:xfrm>
            <a:off x="4358431" y="4177789"/>
            <a:ext cx="54006" cy="54006"/>
          </a:xfrm>
          <a:prstGeom prst="line">
            <a:avLst/>
          </a:prstGeom>
          <a:ln w="25400">
            <a:solidFill>
              <a:srgbClr val="818554"/>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6471D37-399F-484F-8F84-2D5E39EECEFC}"/>
              </a:ext>
            </a:extLst>
          </p:cNvPr>
          <p:cNvCxnSpPr>
            <a:cxnSpLocks/>
          </p:cNvCxnSpPr>
          <p:nvPr/>
        </p:nvCxnSpPr>
        <p:spPr>
          <a:xfrm>
            <a:off x="5704739" y="4173345"/>
            <a:ext cx="54006" cy="54006"/>
          </a:xfrm>
          <a:prstGeom prst="line">
            <a:avLst/>
          </a:prstGeom>
          <a:ln w="25400">
            <a:solidFill>
              <a:srgbClr val="81855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DC2BA83-9709-4703-9960-97D96B07665C}"/>
              </a:ext>
            </a:extLst>
          </p:cNvPr>
          <p:cNvCxnSpPr>
            <a:cxnSpLocks/>
          </p:cNvCxnSpPr>
          <p:nvPr/>
        </p:nvCxnSpPr>
        <p:spPr>
          <a:xfrm flipH="1">
            <a:off x="5771980" y="4173248"/>
            <a:ext cx="60294" cy="54006"/>
          </a:xfrm>
          <a:prstGeom prst="line">
            <a:avLst/>
          </a:prstGeom>
          <a:ln w="25400">
            <a:solidFill>
              <a:srgbClr val="818554"/>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D5D93C41-E81A-487B-A16D-A959985DDE97}"/>
              </a:ext>
            </a:extLst>
          </p:cNvPr>
          <p:cNvSpPr txBox="1"/>
          <p:nvPr/>
        </p:nvSpPr>
        <p:spPr>
          <a:xfrm>
            <a:off x="4502215" y="5020306"/>
            <a:ext cx="3832149" cy="1015663"/>
          </a:xfrm>
          <a:prstGeom prst="rect">
            <a:avLst/>
          </a:prstGeom>
          <a:noFill/>
        </p:spPr>
        <p:txBody>
          <a:bodyPr wrap="square" rtlCol="0">
            <a:spAutoFit/>
          </a:bodyPr>
          <a:lstStyle/>
          <a:p>
            <a:pPr defTabSz="685800" eaLnBrk="1" fontAlgn="auto" hangingPunct="1">
              <a:spcBef>
                <a:spcPts val="0"/>
              </a:spcBef>
              <a:spcAft>
                <a:spcPts val="0"/>
              </a:spcAft>
            </a:pPr>
            <a:r>
              <a:rPr lang="sv-SE" sz="1200" b="1" dirty="0">
                <a:solidFill>
                  <a:srgbClr val="002F5F"/>
                </a:solidFill>
                <a:latin typeface="Calibri"/>
              </a:rPr>
              <a:t>Kostnadsbärare = projekt i kärnverksamheten</a:t>
            </a:r>
          </a:p>
          <a:p>
            <a:pPr defTabSz="685800" eaLnBrk="1" fontAlgn="auto" hangingPunct="1">
              <a:spcBef>
                <a:spcPts val="0"/>
              </a:spcBef>
              <a:spcAft>
                <a:spcPts val="0"/>
              </a:spcAft>
            </a:pPr>
            <a:r>
              <a:rPr lang="sv-SE" sz="1200" dirty="0">
                <a:solidFill>
                  <a:srgbClr val="002F5F"/>
                </a:solidFill>
                <a:latin typeface="Calibri"/>
              </a:rPr>
              <a:t>Exempel:</a:t>
            </a:r>
            <a:endParaRPr lang="sv-SE" sz="1200" strike="sngStrike" dirty="0">
              <a:solidFill>
                <a:srgbClr val="FF0000"/>
              </a:solidFill>
              <a:latin typeface="Calibri"/>
            </a:endParaRPr>
          </a:p>
          <a:p>
            <a:pPr marL="214313" indent="-214313" defTabSz="685800" eaLnBrk="1" fontAlgn="auto" hangingPunct="1">
              <a:spcBef>
                <a:spcPts val="0"/>
              </a:spcBef>
              <a:spcAft>
                <a:spcPts val="0"/>
              </a:spcAft>
              <a:buFont typeface="Arial" panose="020B0604020202020204" pitchFamily="34" charset="0"/>
              <a:buChar char="•"/>
            </a:pPr>
            <a:r>
              <a:rPr lang="sv-SE" sz="1200" dirty="0">
                <a:solidFill>
                  <a:srgbClr val="002F5F"/>
                </a:solidFill>
                <a:latin typeface="Calibri"/>
              </a:rPr>
              <a:t>Anslagsfinansierad grundutbildning</a:t>
            </a:r>
          </a:p>
          <a:p>
            <a:pPr marL="214313" indent="-214313" defTabSz="685800" eaLnBrk="1" fontAlgn="auto" hangingPunct="1">
              <a:spcBef>
                <a:spcPts val="0"/>
              </a:spcBef>
              <a:spcAft>
                <a:spcPts val="0"/>
              </a:spcAft>
              <a:buFont typeface="Arial" panose="020B0604020202020204" pitchFamily="34" charset="0"/>
              <a:buChar char="•"/>
            </a:pPr>
            <a:r>
              <a:rPr lang="sv-SE" sz="1200" dirty="0">
                <a:solidFill>
                  <a:srgbClr val="002F5F"/>
                </a:solidFill>
                <a:latin typeface="Calibri"/>
              </a:rPr>
              <a:t>Anslagsfinansierad kurs/ämne</a:t>
            </a:r>
          </a:p>
          <a:p>
            <a:pPr marL="214313" indent="-214313" defTabSz="685800" eaLnBrk="1" fontAlgn="auto" hangingPunct="1">
              <a:spcBef>
                <a:spcPts val="0"/>
              </a:spcBef>
              <a:spcAft>
                <a:spcPts val="0"/>
              </a:spcAft>
              <a:buFont typeface="Arial" panose="020B0604020202020204" pitchFamily="34" charset="0"/>
              <a:buChar char="•"/>
            </a:pPr>
            <a:r>
              <a:rPr lang="sv-SE" sz="1200" dirty="0">
                <a:solidFill>
                  <a:srgbClr val="002F5F"/>
                </a:solidFill>
                <a:latin typeface="Calibri"/>
              </a:rPr>
              <a:t>Bidragsfinansierat forskningsprojekt</a:t>
            </a:r>
          </a:p>
        </p:txBody>
      </p:sp>
      <p:sp>
        <p:nvSpPr>
          <p:cNvPr id="7" name="Rectangle 6">
            <a:extLst>
              <a:ext uri="{FF2B5EF4-FFF2-40B4-BE49-F238E27FC236}">
                <a16:creationId xmlns:a16="http://schemas.microsoft.com/office/drawing/2014/main" id="{063B0E95-F5F1-44CB-A4FF-C13E23D75FFD}"/>
              </a:ext>
            </a:extLst>
          </p:cNvPr>
          <p:cNvSpPr/>
          <p:nvPr/>
        </p:nvSpPr>
        <p:spPr>
          <a:xfrm>
            <a:off x="575556" y="2240868"/>
            <a:ext cx="258816" cy="2758226"/>
          </a:xfrm>
          <a:prstGeom prst="rect">
            <a:avLst/>
          </a:prstGeom>
          <a:solidFill>
            <a:srgbClr val="E0E1D4"/>
          </a:solidFill>
          <a:ln>
            <a:solidFill>
              <a:srgbClr val="A0A18F"/>
            </a:solidFill>
          </a:ln>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685800" eaLnBrk="1" fontAlgn="auto" hangingPunct="1">
              <a:spcBef>
                <a:spcPts val="0"/>
              </a:spcBef>
              <a:spcAft>
                <a:spcPts val="0"/>
              </a:spcAft>
            </a:pPr>
            <a:r>
              <a:rPr lang="sv-SE" sz="1350" b="1" dirty="0">
                <a:solidFill>
                  <a:srgbClr val="002F5F"/>
                </a:solidFill>
                <a:latin typeface="Calibri"/>
              </a:rPr>
              <a:t>Nivåer</a:t>
            </a:r>
          </a:p>
        </p:txBody>
      </p:sp>
      <p:grpSp>
        <p:nvGrpSpPr>
          <p:cNvPr id="3" name="Group 2">
            <a:extLst>
              <a:ext uri="{FF2B5EF4-FFF2-40B4-BE49-F238E27FC236}">
                <a16:creationId xmlns:a16="http://schemas.microsoft.com/office/drawing/2014/main" id="{873C813B-2638-4532-AA52-F71AD307749D}"/>
              </a:ext>
            </a:extLst>
          </p:cNvPr>
          <p:cNvGrpSpPr/>
          <p:nvPr/>
        </p:nvGrpSpPr>
        <p:grpSpPr>
          <a:xfrm>
            <a:off x="6630597" y="2240868"/>
            <a:ext cx="2339456" cy="2751300"/>
            <a:chOff x="9025397" y="1772816"/>
            <a:chExt cx="3119275" cy="3668400"/>
          </a:xfrm>
        </p:grpSpPr>
        <p:sp>
          <p:nvSpPr>
            <p:cNvPr id="6" name="Rectangle 5">
              <a:extLst>
                <a:ext uri="{FF2B5EF4-FFF2-40B4-BE49-F238E27FC236}">
                  <a16:creationId xmlns:a16="http://schemas.microsoft.com/office/drawing/2014/main" id="{1736CEA5-E58A-49C2-9109-A17E0DD7FB16}"/>
                </a:ext>
              </a:extLst>
            </p:cNvPr>
            <p:cNvSpPr/>
            <p:nvPr/>
          </p:nvSpPr>
          <p:spPr>
            <a:xfrm>
              <a:off x="9373382" y="1772817"/>
              <a:ext cx="2771290" cy="3668399"/>
            </a:xfrm>
            <a:prstGeom prst="rect">
              <a:avLst/>
            </a:prstGeom>
            <a:ln>
              <a:solidFill>
                <a:srgbClr val="A0A18F"/>
              </a:solidFill>
            </a:ln>
            <a:effectLst/>
          </p:spPr>
          <p:style>
            <a:lnRef idx="2">
              <a:schemeClr val="accent5"/>
            </a:lnRef>
            <a:fillRef idx="1">
              <a:schemeClr val="lt1"/>
            </a:fillRef>
            <a:effectRef idx="0">
              <a:schemeClr val="accent5"/>
            </a:effectRef>
            <a:fontRef idx="minor">
              <a:schemeClr val="dk1"/>
            </a:fontRef>
          </p:style>
          <p:txBody>
            <a:bodyPr rtlCol="0" anchor="ctr"/>
            <a:lstStyle/>
            <a:p>
              <a:pPr defTabSz="685800" eaLnBrk="1" fontAlgn="auto" hangingPunct="1">
                <a:lnSpc>
                  <a:spcPct val="120000"/>
                </a:lnSpc>
                <a:spcBef>
                  <a:spcPts val="0"/>
                </a:spcBef>
                <a:spcAft>
                  <a:spcPts val="0"/>
                </a:spcAft>
              </a:pPr>
              <a:r>
                <a:rPr lang="sv-SE" sz="1050" dirty="0">
                  <a:solidFill>
                    <a:srgbClr val="002F5F"/>
                  </a:solidFill>
                  <a:latin typeface="Verdana" panose="020B0604030504040204" pitchFamily="34" charset="0"/>
                  <a:ea typeface="Verdana" panose="020B0604030504040204" pitchFamily="34" charset="0"/>
                </a:rPr>
                <a:t>Ledning</a:t>
              </a:r>
            </a:p>
            <a:p>
              <a:pPr defTabSz="685800" eaLnBrk="1" fontAlgn="auto" hangingPunct="1">
                <a:lnSpc>
                  <a:spcPct val="120000"/>
                </a:lnSpc>
                <a:spcBef>
                  <a:spcPts val="0"/>
                </a:spcBef>
                <a:spcAft>
                  <a:spcPts val="0"/>
                </a:spcAft>
              </a:pPr>
              <a:endParaRPr lang="sv-SE" sz="1050" dirty="0">
                <a:solidFill>
                  <a:srgbClr val="002F5F"/>
                </a:solidFill>
                <a:latin typeface="Verdana" panose="020B0604030504040204" pitchFamily="34" charset="0"/>
                <a:ea typeface="Verdana" panose="020B0604030504040204" pitchFamily="34" charset="0"/>
              </a:endParaRPr>
            </a:p>
            <a:p>
              <a:pPr defTabSz="685800" eaLnBrk="1" fontAlgn="auto" hangingPunct="1">
                <a:lnSpc>
                  <a:spcPct val="120000"/>
                </a:lnSpc>
                <a:spcBef>
                  <a:spcPts val="0"/>
                </a:spcBef>
                <a:spcAft>
                  <a:spcPts val="0"/>
                </a:spcAft>
              </a:pPr>
              <a:r>
                <a:rPr lang="sv-SE" sz="1050" dirty="0">
                  <a:solidFill>
                    <a:srgbClr val="002F5F"/>
                  </a:solidFill>
                  <a:latin typeface="Verdana" panose="020B0604030504040204" pitchFamily="34" charset="0"/>
                  <a:ea typeface="Verdana" panose="020B0604030504040204" pitchFamily="34" charset="0"/>
                </a:rPr>
                <a:t>Utbildnings- respektive forskningsadministration</a:t>
              </a:r>
            </a:p>
            <a:p>
              <a:pPr defTabSz="685800" eaLnBrk="1" fontAlgn="auto" hangingPunct="1">
                <a:lnSpc>
                  <a:spcPct val="120000"/>
                </a:lnSpc>
                <a:spcBef>
                  <a:spcPts val="0"/>
                </a:spcBef>
                <a:spcAft>
                  <a:spcPts val="0"/>
                </a:spcAft>
              </a:pPr>
              <a:endParaRPr lang="sv-SE" sz="1050" dirty="0">
                <a:solidFill>
                  <a:srgbClr val="002F5F"/>
                </a:solidFill>
                <a:latin typeface="Verdana" panose="020B0604030504040204" pitchFamily="34" charset="0"/>
                <a:ea typeface="Verdana" panose="020B0604030504040204" pitchFamily="34" charset="0"/>
              </a:endParaRPr>
            </a:p>
            <a:p>
              <a:pPr defTabSz="685800" eaLnBrk="1" fontAlgn="auto" hangingPunct="1">
                <a:lnSpc>
                  <a:spcPct val="120000"/>
                </a:lnSpc>
                <a:spcBef>
                  <a:spcPts val="0"/>
                </a:spcBef>
                <a:spcAft>
                  <a:spcPts val="0"/>
                </a:spcAft>
              </a:pPr>
              <a:r>
                <a:rPr lang="sv-SE" sz="1050" dirty="0">
                  <a:solidFill>
                    <a:srgbClr val="002F5F"/>
                  </a:solidFill>
                  <a:latin typeface="Verdana" panose="020B0604030504040204" pitchFamily="34" charset="0"/>
                  <a:ea typeface="Verdana" panose="020B0604030504040204" pitchFamily="34" charset="0"/>
                </a:rPr>
                <a:t>Ekonomi- och personaladministration</a:t>
              </a:r>
            </a:p>
            <a:p>
              <a:pPr defTabSz="685800" eaLnBrk="1" fontAlgn="auto" hangingPunct="1">
                <a:lnSpc>
                  <a:spcPct val="120000"/>
                </a:lnSpc>
                <a:spcBef>
                  <a:spcPts val="0"/>
                </a:spcBef>
                <a:spcAft>
                  <a:spcPts val="0"/>
                </a:spcAft>
              </a:pPr>
              <a:endParaRPr lang="sv-SE" sz="1050" dirty="0">
                <a:solidFill>
                  <a:srgbClr val="002F5F"/>
                </a:solidFill>
                <a:latin typeface="Verdana" panose="020B0604030504040204" pitchFamily="34" charset="0"/>
                <a:ea typeface="Verdana" panose="020B0604030504040204" pitchFamily="34" charset="0"/>
              </a:endParaRPr>
            </a:p>
            <a:p>
              <a:pPr defTabSz="685800" eaLnBrk="1" fontAlgn="auto" hangingPunct="1">
                <a:lnSpc>
                  <a:spcPct val="120000"/>
                </a:lnSpc>
                <a:spcBef>
                  <a:spcPts val="0"/>
                </a:spcBef>
                <a:spcAft>
                  <a:spcPts val="0"/>
                </a:spcAft>
              </a:pPr>
              <a:r>
                <a:rPr lang="sv-SE" sz="1050" dirty="0">
                  <a:solidFill>
                    <a:srgbClr val="002F5F"/>
                  </a:solidFill>
                  <a:latin typeface="Verdana" panose="020B0604030504040204" pitchFamily="34" charset="0"/>
                  <a:ea typeface="Verdana" panose="020B0604030504040204" pitchFamily="34" charset="0"/>
                </a:rPr>
                <a:t>Infrastruktur och service</a:t>
              </a:r>
            </a:p>
            <a:p>
              <a:pPr defTabSz="685800" eaLnBrk="1" fontAlgn="auto" hangingPunct="1">
                <a:lnSpc>
                  <a:spcPct val="120000"/>
                </a:lnSpc>
                <a:spcBef>
                  <a:spcPts val="0"/>
                </a:spcBef>
                <a:spcAft>
                  <a:spcPts val="0"/>
                </a:spcAft>
              </a:pPr>
              <a:endParaRPr lang="sv-SE" sz="1050" dirty="0">
                <a:solidFill>
                  <a:srgbClr val="002F5F"/>
                </a:solidFill>
                <a:latin typeface="Verdana" panose="020B0604030504040204" pitchFamily="34" charset="0"/>
                <a:ea typeface="Verdana" panose="020B0604030504040204" pitchFamily="34" charset="0"/>
              </a:endParaRPr>
            </a:p>
            <a:p>
              <a:pPr defTabSz="685800" eaLnBrk="1" fontAlgn="auto" hangingPunct="1">
                <a:lnSpc>
                  <a:spcPct val="120000"/>
                </a:lnSpc>
                <a:spcBef>
                  <a:spcPts val="0"/>
                </a:spcBef>
                <a:spcAft>
                  <a:spcPts val="0"/>
                </a:spcAft>
              </a:pPr>
              <a:r>
                <a:rPr lang="sv-SE" sz="1050" dirty="0">
                  <a:solidFill>
                    <a:srgbClr val="002F5F"/>
                  </a:solidFill>
                  <a:latin typeface="Verdana" panose="020B0604030504040204" pitchFamily="34" charset="0"/>
                  <a:ea typeface="Verdana" panose="020B0604030504040204" pitchFamily="34" charset="0"/>
                </a:rPr>
                <a:t>Bibliotek</a:t>
              </a:r>
            </a:p>
            <a:p>
              <a:pPr defTabSz="685800" eaLnBrk="1" fontAlgn="auto" hangingPunct="1">
                <a:lnSpc>
                  <a:spcPct val="120000"/>
                </a:lnSpc>
                <a:spcBef>
                  <a:spcPts val="0"/>
                </a:spcBef>
                <a:spcAft>
                  <a:spcPts val="0"/>
                </a:spcAft>
              </a:pPr>
              <a:endParaRPr lang="sv-SE" sz="1050" dirty="0">
                <a:solidFill>
                  <a:srgbClr val="002F5F"/>
                </a:solidFill>
                <a:latin typeface="Verdana" panose="020B0604030504040204" pitchFamily="34" charset="0"/>
                <a:ea typeface="Verdana" panose="020B0604030504040204" pitchFamily="34" charset="0"/>
              </a:endParaRPr>
            </a:p>
            <a:p>
              <a:pPr defTabSz="685800" eaLnBrk="1" fontAlgn="auto" hangingPunct="1">
                <a:lnSpc>
                  <a:spcPct val="120000"/>
                </a:lnSpc>
                <a:spcBef>
                  <a:spcPts val="0"/>
                </a:spcBef>
                <a:spcAft>
                  <a:spcPts val="0"/>
                </a:spcAft>
              </a:pPr>
              <a:r>
                <a:rPr lang="sv-SE" sz="1050" dirty="0">
                  <a:solidFill>
                    <a:srgbClr val="002F5F"/>
                  </a:solidFill>
                  <a:latin typeface="Verdana" panose="020B0604030504040204" pitchFamily="34" charset="0"/>
                  <a:ea typeface="Verdana" panose="020B0604030504040204" pitchFamily="34" charset="0"/>
                </a:rPr>
                <a:t>Nivåspecifikt (övrigt)</a:t>
              </a:r>
            </a:p>
          </p:txBody>
        </p:sp>
        <p:sp>
          <p:nvSpPr>
            <p:cNvPr id="23" name="Rectangle 22">
              <a:extLst>
                <a:ext uri="{FF2B5EF4-FFF2-40B4-BE49-F238E27FC236}">
                  <a16:creationId xmlns:a16="http://schemas.microsoft.com/office/drawing/2014/main" id="{37906324-B8B9-407C-9006-53FC9E013D8E}"/>
                </a:ext>
              </a:extLst>
            </p:cNvPr>
            <p:cNvSpPr/>
            <p:nvPr/>
          </p:nvSpPr>
          <p:spPr>
            <a:xfrm>
              <a:off x="9025397" y="1772816"/>
              <a:ext cx="345088" cy="3668400"/>
            </a:xfrm>
            <a:prstGeom prst="rect">
              <a:avLst/>
            </a:prstGeom>
            <a:solidFill>
              <a:srgbClr val="E0E1D4"/>
            </a:solidFill>
            <a:ln>
              <a:solidFill>
                <a:srgbClr val="A0A18F"/>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defTabSz="685800" eaLnBrk="1" fontAlgn="auto" hangingPunct="1">
                <a:spcBef>
                  <a:spcPts val="0"/>
                </a:spcBef>
                <a:spcAft>
                  <a:spcPts val="0"/>
                </a:spcAft>
              </a:pPr>
              <a:r>
                <a:rPr lang="sv-SE" sz="1350" b="1" dirty="0">
                  <a:solidFill>
                    <a:srgbClr val="002F5F"/>
                  </a:solidFill>
                  <a:latin typeface="Calibri"/>
                </a:rPr>
                <a:t>Funktioner</a:t>
              </a:r>
            </a:p>
          </p:txBody>
        </p:sp>
      </p:grpSp>
      <p:sp>
        <p:nvSpPr>
          <p:cNvPr id="5" name="Platshållare för sidfot 4"/>
          <p:cNvSpPr>
            <a:spLocks noGrp="1"/>
          </p:cNvSpPr>
          <p:nvPr>
            <p:ph type="ftr" sz="quarter" idx="11"/>
          </p:nvPr>
        </p:nvSpPr>
        <p:spPr>
          <a:xfrm>
            <a:off x="575556" y="6152400"/>
            <a:ext cx="5854044" cy="518400"/>
          </a:xfrm>
        </p:spPr>
        <p:txBody>
          <a:bodyPr/>
          <a:lstStyle/>
          <a:p>
            <a:r>
              <a:rPr lang="sv-SE" dirty="0"/>
              <a:t>Ekonomiinformation 14 april 2021</a:t>
            </a:r>
          </a:p>
        </p:txBody>
      </p:sp>
    </p:spTree>
    <p:extLst>
      <p:ext uri="{BB962C8B-B14F-4D97-AF65-F5344CB8AC3E}">
        <p14:creationId xmlns:p14="http://schemas.microsoft.com/office/powerpoint/2010/main" val="39223671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par>
                                <p:cTn id="8" presetID="22" presetClass="entr" presetSubtype="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a:extLst>
              <a:ext uri="{FF2B5EF4-FFF2-40B4-BE49-F238E27FC236}">
                <a16:creationId xmlns:a16="http://schemas.microsoft.com/office/drawing/2014/main" id="{24F8AFBF-6C0A-40BB-8515-DB03698EDCF4}"/>
              </a:ext>
            </a:extLst>
          </p:cNvPr>
          <p:cNvGraphicFramePr>
            <a:graphicFrameLocks noGrp="1"/>
          </p:cNvGraphicFramePr>
          <p:nvPr>
            <p:extLst/>
          </p:nvPr>
        </p:nvGraphicFramePr>
        <p:xfrm>
          <a:off x="583048" y="3130040"/>
          <a:ext cx="3001779" cy="1824990"/>
        </p:xfrm>
        <a:graphic>
          <a:graphicData uri="http://schemas.openxmlformats.org/drawingml/2006/table">
            <a:tbl>
              <a:tblPr firstRow="1" bandRow="1">
                <a:tableStyleId>{073A0DAA-6AF3-43AB-8588-CEC1D06C72B9}</a:tableStyleId>
              </a:tblPr>
              <a:tblGrid>
                <a:gridCol w="2217895">
                  <a:extLst>
                    <a:ext uri="{9D8B030D-6E8A-4147-A177-3AD203B41FA5}">
                      <a16:colId xmlns:a16="http://schemas.microsoft.com/office/drawing/2014/main" val="1349592881"/>
                    </a:ext>
                  </a:extLst>
                </a:gridCol>
                <a:gridCol w="783884">
                  <a:extLst>
                    <a:ext uri="{9D8B030D-6E8A-4147-A177-3AD203B41FA5}">
                      <a16:colId xmlns:a16="http://schemas.microsoft.com/office/drawing/2014/main" val="282680196"/>
                    </a:ext>
                  </a:extLst>
                </a:gridCol>
              </a:tblGrid>
              <a:tr h="434340">
                <a:tc gridSpan="2">
                  <a:txBody>
                    <a:bodyPr/>
                    <a:lstStyle/>
                    <a:p>
                      <a:r>
                        <a:rPr lang="sv-SE" sz="1200" dirty="0"/>
                        <a:t>Redovisning på bidragsprojektet enligt full kostnadstäckning </a:t>
                      </a:r>
                      <a:r>
                        <a:rPr lang="sv-SE" sz="1200" i="1" dirty="0"/>
                        <a:t>enligt SUHF-modellen</a:t>
                      </a:r>
                    </a:p>
                  </a:txBody>
                  <a:tcPr marL="68580" marR="68580" marT="34290" marB="34290"/>
                </a:tc>
                <a:tc hMerge="1">
                  <a:txBody>
                    <a:bodyPr/>
                    <a:lstStyle/>
                    <a:p>
                      <a:endParaRPr lang="sv-SE" dirty="0"/>
                    </a:p>
                  </a:txBody>
                  <a:tcPr/>
                </a:tc>
                <a:extLst>
                  <a:ext uri="{0D108BD9-81ED-4DB2-BD59-A6C34878D82A}">
                    <a16:rowId xmlns:a16="http://schemas.microsoft.com/office/drawing/2014/main" val="3146310527"/>
                  </a:ext>
                </a:extLst>
              </a:tr>
              <a:tr h="278130">
                <a:tc>
                  <a:txBody>
                    <a:bodyPr/>
                    <a:lstStyle/>
                    <a:p>
                      <a:r>
                        <a:rPr lang="sv-SE" sz="1200" dirty="0"/>
                        <a:t>Direkta kostnader</a:t>
                      </a:r>
                    </a:p>
                  </a:txBody>
                  <a:tcPr marL="68580" marR="68580" marT="34290" marB="34290"/>
                </a:tc>
                <a:tc>
                  <a:txBody>
                    <a:bodyPr/>
                    <a:lstStyle/>
                    <a:p>
                      <a:pPr algn="r"/>
                      <a:r>
                        <a:rPr lang="sv-SE" sz="1200" dirty="0"/>
                        <a:t>-100 tkr</a:t>
                      </a:r>
                    </a:p>
                  </a:txBody>
                  <a:tcPr marL="68580" marR="68580" marT="34290" marB="34290"/>
                </a:tc>
                <a:extLst>
                  <a:ext uri="{0D108BD9-81ED-4DB2-BD59-A6C34878D82A}">
                    <a16:rowId xmlns:a16="http://schemas.microsoft.com/office/drawing/2014/main" val="371514461"/>
                  </a:ext>
                </a:extLst>
              </a:tr>
              <a:tr h="278130">
                <a:tc>
                  <a:txBody>
                    <a:bodyPr/>
                    <a:lstStyle/>
                    <a:p>
                      <a:r>
                        <a:rPr lang="sv-SE" sz="1200" dirty="0"/>
                        <a:t>Indirekta kostnader</a:t>
                      </a:r>
                    </a:p>
                  </a:txBody>
                  <a:tcPr marL="68580" marR="68580" marT="34290" marB="34290"/>
                </a:tc>
                <a:tc>
                  <a:txBody>
                    <a:bodyPr/>
                    <a:lstStyle/>
                    <a:p>
                      <a:pPr algn="r"/>
                      <a:r>
                        <a:rPr lang="sv-SE" sz="1200" dirty="0"/>
                        <a:t>-50 tkr</a:t>
                      </a:r>
                    </a:p>
                  </a:txBody>
                  <a:tcPr marL="68580" marR="68580" marT="34290" marB="34290"/>
                </a:tc>
                <a:extLst>
                  <a:ext uri="{0D108BD9-81ED-4DB2-BD59-A6C34878D82A}">
                    <a16:rowId xmlns:a16="http://schemas.microsoft.com/office/drawing/2014/main" val="979765743"/>
                  </a:ext>
                </a:extLst>
              </a:tr>
              <a:tr h="278130">
                <a:tc>
                  <a:txBody>
                    <a:bodyPr/>
                    <a:lstStyle/>
                    <a:p>
                      <a:r>
                        <a:rPr lang="sv-SE" sz="1200" dirty="0"/>
                        <a:t>Bidrag från finansiär</a:t>
                      </a:r>
                    </a:p>
                  </a:txBody>
                  <a:tcPr marL="68580" marR="68580" marT="34290" marB="34290"/>
                </a:tc>
                <a:tc>
                  <a:txBody>
                    <a:bodyPr/>
                    <a:lstStyle/>
                    <a:p>
                      <a:pPr algn="r"/>
                      <a:r>
                        <a:rPr lang="sv-SE" sz="1200" dirty="0"/>
                        <a:t>135 tkr</a:t>
                      </a:r>
                    </a:p>
                  </a:txBody>
                  <a:tcPr marL="68580" marR="68580" marT="34290" marB="34290"/>
                </a:tc>
                <a:extLst>
                  <a:ext uri="{0D108BD9-81ED-4DB2-BD59-A6C34878D82A}">
                    <a16:rowId xmlns:a16="http://schemas.microsoft.com/office/drawing/2014/main" val="421522931"/>
                  </a:ext>
                </a:extLst>
              </a:tr>
              <a:tr h="278130">
                <a:tc>
                  <a:txBody>
                    <a:bodyPr/>
                    <a:lstStyle/>
                    <a:p>
                      <a:r>
                        <a:rPr lang="sv-SE" sz="1200" dirty="0"/>
                        <a:t>Samfinansiering</a:t>
                      </a:r>
                    </a:p>
                  </a:txBody>
                  <a:tcPr marL="68580" marR="68580" marT="34290" marB="34290"/>
                </a:tc>
                <a:tc>
                  <a:txBody>
                    <a:bodyPr/>
                    <a:lstStyle/>
                    <a:p>
                      <a:pPr algn="r"/>
                      <a:r>
                        <a:rPr lang="sv-SE" sz="1200" dirty="0"/>
                        <a:t>15 tkr</a:t>
                      </a:r>
                    </a:p>
                  </a:txBody>
                  <a:tcPr marL="68580" marR="68580" marT="34290" marB="34290"/>
                </a:tc>
                <a:extLst>
                  <a:ext uri="{0D108BD9-81ED-4DB2-BD59-A6C34878D82A}">
                    <a16:rowId xmlns:a16="http://schemas.microsoft.com/office/drawing/2014/main" val="1834996550"/>
                  </a:ext>
                </a:extLst>
              </a:tr>
              <a:tr h="278130">
                <a:tc>
                  <a:txBody>
                    <a:bodyPr/>
                    <a:lstStyle/>
                    <a:p>
                      <a:r>
                        <a:rPr lang="sv-SE" sz="1200" b="1" dirty="0"/>
                        <a:t>Resultat</a:t>
                      </a:r>
                    </a:p>
                  </a:txBody>
                  <a:tcPr marL="68580" marR="68580" marT="34290" marB="34290"/>
                </a:tc>
                <a:tc>
                  <a:txBody>
                    <a:bodyPr/>
                    <a:lstStyle/>
                    <a:p>
                      <a:pPr algn="r"/>
                      <a:r>
                        <a:rPr lang="sv-SE" sz="1200" b="1" dirty="0"/>
                        <a:t>0 tkr</a:t>
                      </a:r>
                    </a:p>
                  </a:txBody>
                  <a:tcPr marL="68580" marR="68580" marT="34290" marB="34290"/>
                </a:tc>
                <a:extLst>
                  <a:ext uri="{0D108BD9-81ED-4DB2-BD59-A6C34878D82A}">
                    <a16:rowId xmlns:a16="http://schemas.microsoft.com/office/drawing/2014/main" val="654917869"/>
                  </a:ext>
                </a:extLst>
              </a:tr>
            </a:tbl>
          </a:graphicData>
        </a:graphic>
      </p:graphicFrame>
      <p:sp>
        <p:nvSpPr>
          <p:cNvPr id="2" name="Title 1">
            <a:extLst>
              <a:ext uri="{FF2B5EF4-FFF2-40B4-BE49-F238E27FC236}">
                <a16:creationId xmlns:a16="http://schemas.microsoft.com/office/drawing/2014/main" id="{9370E5EC-6563-4ACD-BC8A-D6745E7848F4}"/>
              </a:ext>
            </a:extLst>
          </p:cNvPr>
          <p:cNvSpPr>
            <a:spLocks noGrp="1"/>
          </p:cNvSpPr>
          <p:nvPr>
            <p:ph type="title"/>
          </p:nvPr>
        </p:nvSpPr>
        <p:spPr>
          <a:xfrm>
            <a:off x="540000" y="1640250"/>
            <a:ext cx="6850800" cy="380768"/>
          </a:xfrm>
        </p:spPr>
        <p:txBody>
          <a:bodyPr>
            <a:normAutofit/>
          </a:bodyPr>
          <a:lstStyle/>
          <a:p>
            <a:r>
              <a:rPr lang="sv-SE" sz="1800" dirty="0"/>
              <a:t>Exempel bidragsfinansierat projekt</a:t>
            </a:r>
          </a:p>
        </p:txBody>
      </p:sp>
      <p:sp>
        <p:nvSpPr>
          <p:cNvPr id="8" name="TextBox 7">
            <a:extLst>
              <a:ext uri="{FF2B5EF4-FFF2-40B4-BE49-F238E27FC236}">
                <a16:creationId xmlns:a16="http://schemas.microsoft.com/office/drawing/2014/main" id="{3C0C1E5B-BCDF-46C9-B3F2-9F55D5C484A6}"/>
              </a:ext>
            </a:extLst>
          </p:cNvPr>
          <p:cNvSpPr txBox="1"/>
          <p:nvPr/>
        </p:nvSpPr>
        <p:spPr>
          <a:xfrm>
            <a:off x="558830" y="2018250"/>
            <a:ext cx="2230973" cy="830997"/>
          </a:xfrm>
          <a:prstGeom prst="rect">
            <a:avLst/>
          </a:prstGeom>
          <a:noFill/>
        </p:spPr>
        <p:txBody>
          <a:bodyPr wrap="square" rtlCol="0">
            <a:spAutoFit/>
          </a:bodyPr>
          <a:lstStyle/>
          <a:p>
            <a:pPr defTabSz="685800" eaLnBrk="1" fontAlgn="auto" hangingPunct="1">
              <a:spcBef>
                <a:spcPts val="0"/>
              </a:spcBef>
              <a:spcAft>
                <a:spcPts val="0"/>
              </a:spcAft>
            </a:pPr>
            <a:r>
              <a:rPr lang="sv-SE" sz="1200" b="1" dirty="0">
                <a:solidFill>
                  <a:srgbClr val="002F5F"/>
                </a:solidFill>
                <a:latin typeface="Calibri"/>
              </a:rPr>
              <a:t>Fullkostnadskalkyl</a:t>
            </a:r>
          </a:p>
          <a:p>
            <a:pPr defTabSz="685800" eaLnBrk="1" fontAlgn="auto" hangingPunct="1">
              <a:spcBef>
                <a:spcPts val="0"/>
              </a:spcBef>
              <a:spcAft>
                <a:spcPts val="0"/>
              </a:spcAft>
            </a:pPr>
            <a:r>
              <a:rPr lang="sv-SE" sz="1200" dirty="0">
                <a:solidFill>
                  <a:srgbClr val="002F5F"/>
                </a:solidFill>
                <a:latin typeface="Calibri"/>
              </a:rPr>
              <a:t>Direkta kostnader	-100 tkr</a:t>
            </a:r>
          </a:p>
          <a:p>
            <a:pPr defTabSz="685800" eaLnBrk="1" fontAlgn="auto" hangingPunct="1">
              <a:spcBef>
                <a:spcPts val="0"/>
              </a:spcBef>
              <a:spcAft>
                <a:spcPts val="0"/>
              </a:spcAft>
            </a:pPr>
            <a:r>
              <a:rPr lang="sv-SE" sz="1200" dirty="0">
                <a:solidFill>
                  <a:srgbClr val="002F5F"/>
                </a:solidFill>
                <a:latin typeface="Calibri"/>
              </a:rPr>
              <a:t>Indirekta kostnader	  -50 tkr</a:t>
            </a:r>
          </a:p>
          <a:p>
            <a:pPr defTabSz="685800" eaLnBrk="1" fontAlgn="auto" hangingPunct="1">
              <a:spcBef>
                <a:spcPts val="0"/>
              </a:spcBef>
              <a:spcAft>
                <a:spcPts val="0"/>
              </a:spcAft>
            </a:pPr>
            <a:r>
              <a:rPr lang="sv-SE" sz="1200" b="1" dirty="0">
                <a:solidFill>
                  <a:srgbClr val="002F5F"/>
                </a:solidFill>
                <a:latin typeface="Calibri"/>
              </a:rPr>
              <a:t>Summa		-150 tkr</a:t>
            </a:r>
          </a:p>
        </p:txBody>
      </p:sp>
      <p:sp>
        <p:nvSpPr>
          <p:cNvPr id="12" name="TextBox 11">
            <a:extLst>
              <a:ext uri="{FF2B5EF4-FFF2-40B4-BE49-F238E27FC236}">
                <a16:creationId xmlns:a16="http://schemas.microsoft.com/office/drawing/2014/main" id="{013E8581-C636-49E7-9581-6632A2E8B7B6}"/>
              </a:ext>
            </a:extLst>
          </p:cNvPr>
          <p:cNvSpPr txBox="1"/>
          <p:nvPr/>
        </p:nvSpPr>
        <p:spPr>
          <a:xfrm>
            <a:off x="3586139" y="5319210"/>
            <a:ext cx="3470137" cy="646331"/>
          </a:xfrm>
          <a:prstGeom prst="rect">
            <a:avLst/>
          </a:prstGeom>
          <a:noFill/>
        </p:spPr>
        <p:txBody>
          <a:bodyPr wrap="square" rtlCol="0">
            <a:spAutoFit/>
          </a:bodyPr>
          <a:lstStyle/>
          <a:p>
            <a:pPr defTabSz="685800" eaLnBrk="1" fontAlgn="auto" hangingPunct="1">
              <a:spcBef>
                <a:spcPts val="0"/>
              </a:spcBef>
              <a:spcAft>
                <a:spcPts val="0"/>
              </a:spcAft>
            </a:pPr>
            <a:r>
              <a:rPr lang="sv-SE" sz="1200" dirty="0">
                <a:solidFill>
                  <a:srgbClr val="002F5F"/>
                </a:solidFill>
                <a:latin typeface="Calibri"/>
              </a:rPr>
              <a:t>Resultatet på bidragsprojektet (0 tkr) är missvisande eftersom varken de totala kostnaderna eller intäkterna synliggörs på projektet. </a:t>
            </a:r>
          </a:p>
        </p:txBody>
      </p:sp>
      <p:sp>
        <p:nvSpPr>
          <p:cNvPr id="14" name="TextBox 13">
            <a:extLst>
              <a:ext uri="{FF2B5EF4-FFF2-40B4-BE49-F238E27FC236}">
                <a16:creationId xmlns:a16="http://schemas.microsoft.com/office/drawing/2014/main" id="{2038B822-ED5B-466F-8F27-09A07C77D93F}"/>
              </a:ext>
            </a:extLst>
          </p:cNvPr>
          <p:cNvSpPr txBox="1"/>
          <p:nvPr/>
        </p:nvSpPr>
        <p:spPr>
          <a:xfrm>
            <a:off x="540355" y="5319210"/>
            <a:ext cx="2843868" cy="461665"/>
          </a:xfrm>
          <a:prstGeom prst="rect">
            <a:avLst/>
          </a:prstGeom>
          <a:noFill/>
        </p:spPr>
        <p:txBody>
          <a:bodyPr wrap="square" rtlCol="0">
            <a:spAutoFit/>
          </a:bodyPr>
          <a:lstStyle/>
          <a:p>
            <a:pPr defTabSz="685800" eaLnBrk="1" fontAlgn="auto" hangingPunct="1">
              <a:spcBef>
                <a:spcPts val="0"/>
              </a:spcBef>
              <a:spcAft>
                <a:spcPts val="0"/>
              </a:spcAft>
            </a:pPr>
            <a:r>
              <a:rPr lang="sv-SE" sz="1200" dirty="0">
                <a:solidFill>
                  <a:srgbClr val="002F5F"/>
                </a:solidFill>
                <a:latin typeface="Calibri"/>
              </a:rPr>
              <a:t>Samtliga intäkter och kostnader redovisas på projektet enligt SUHF-modellen. </a:t>
            </a:r>
          </a:p>
        </p:txBody>
      </p:sp>
      <p:sp>
        <p:nvSpPr>
          <p:cNvPr id="17" name="Rectangle 16">
            <a:extLst>
              <a:ext uri="{FF2B5EF4-FFF2-40B4-BE49-F238E27FC236}">
                <a16:creationId xmlns:a16="http://schemas.microsoft.com/office/drawing/2014/main" id="{F616E846-E843-4F61-96F0-A2066D7D1B3B}"/>
              </a:ext>
            </a:extLst>
          </p:cNvPr>
          <p:cNvSpPr/>
          <p:nvPr/>
        </p:nvSpPr>
        <p:spPr>
          <a:xfrm>
            <a:off x="6894259" y="3138404"/>
            <a:ext cx="2123585" cy="2113009"/>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p>
            <a:pPr defTabSz="685800" eaLnBrk="1" fontAlgn="auto" hangingPunct="1">
              <a:spcBef>
                <a:spcPts val="0"/>
              </a:spcBef>
              <a:spcAft>
                <a:spcPts val="0"/>
              </a:spcAft>
            </a:pPr>
            <a:r>
              <a:rPr lang="sv-SE" sz="1200" b="1" dirty="0">
                <a:solidFill>
                  <a:srgbClr val="002F5F"/>
                </a:solidFill>
                <a:latin typeface="Calibri"/>
              </a:rPr>
              <a:t>Summa kostnader i båda fallen</a:t>
            </a:r>
          </a:p>
          <a:p>
            <a:pPr defTabSz="685800" eaLnBrk="1" fontAlgn="auto" hangingPunct="1">
              <a:spcBef>
                <a:spcPts val="0"/>
              </a:spcBef>
              <a:spcAft>
                <a:spcPts val="0"/>
              </a:spcAft>
            </a:pPr>
            <a:endParaRPr lang="sv-SE" sz="1200" dirty="0">
              <a:solidFill>
                <a:srgbClr val="002F5F"/>
              </a:solidFill>
              <a:latin typeface="Calibri"/>
            </a:endParaRPr>
          </a:p>
          <a:p>
            <a:pPr defTabSz="685800" eaLnBrk="1" fontAlgn="auto" hangingPunct="1">
              <a:spcBef>
                <a:spcPts val="0"/>
              </a:spcBef>
              <a:spcAft>
                <a:spcPts val="0"/>
              </a:spcAft>
            </a:pPr>
            <a:r>
              <a:rPr lang="sv-SE" sz="1200" dirty="0">
                <a:solidFill>
                  <a:srgbClr val="002F5F"/>
                </a:solidFill>
                <a:latin typeface="Calibri"/>
              </a:rPr>
              <a:t>Direkta kostnader	-100 tkr</a:t>
            </a:r>
          </a:p>
          <a:p>
            <a:pPr defTabSz="685800" eaLnBrk="1" fontAlgn="auto" hangingPunct="1">
              <a:spcBef>
                <a:spcPts val="0"/>
              </a:spcBef>
              <a:spcAft>
                <a:spcPts val="0"/>
              </a:spcAft>
            </a:pPr>
            <a:r>
              <a:rPr lang="sv-SE" sz="1200" dirty="0">
                <a:solidFill>
                  <a:srgbClr val="002F5F"/>
                </a:solidFill>
                <a:latin typeface="Calibri"/>
              </a:rPr>
              <a:t>Indirekta kostnader	  -50 tkr</a:t>
            </a:r>
          </a:p>
          <a:p>
            <a:pPr defTabSz="685800" eaLnBrk="1" fontAlgn="auto" hangingPunct="1">
              <a:spcBef>
                <a:spcPts val="0"/>
              </a:spcBef>
              <a:spcAft>
                <a:spcPts val="0"/>
              </a:spcAft>
            </a:pPr>
            <a:endParaRPr lang="sv-SE" sz="1200" dirty="0">
              <a:solidFill>
                <a:srgbClr val="002F5F"/>
              </a:solidFill>
              <a:latin typeface="Calibri"/>
            </a:endParaRPr>
          </a:p>
          <a:p>
            <a:pPr defTabSz="685800" eaLnBrk="1" fontAlgn="auto" hangingPunct="1">
              <a:spcBef>
                <a:spcPts val="0"/>
              </a:spcBef>
              <a:spcAft>
                <a:spcPts val="0"/>
              </a:spcAft>
            </a:pPr>
            <a:r>
              <a:rPr lang="sv-SE" sz="1200" dirty="0">
                <a:solidFill>
                  <a:srgbClr val="002F5F"/>
                </a:solidFill>
                <a:latin typeface="Calibri"/>
              </a:rPr>
              <a:t>Oavsett hur vi redovisar varken ökar eller minskar de totala kostnaderna. Skillnaden blir hur de redovisas.</a:t>
            </a:r>
          </a:p>
        </p:txBody>
      </p:sp>
      <p:graphicFrame>
        <p:nvGraphicFramePr>
          <p:cNvPr id="19" name="Table 18">
            <a:extLst>
              <a:ext uri="{FF2B5EF4-FFF2-40B4-BE49-F238E27FC236}">
                <a16:creationId xmlns:a16="http://schemas.microsoft.com/office/drawing/2014/main" id="{06617C8A-8A17-4C07-8ACA-2F9128E77270}"/>
              </a:ext>
            </a:extLst>
          </p:cNvPr>
          <p:cNvGraphicFramePr>
            <a:graphicFrameLocks noGrp="1"/>
          </p:cNvGraphicFramePr>
          <p:nvPr>
            <p:extLst/>
          </p:nvPr>
        </p:nvGraphicFramePr>
        <p:xfrm>
          <a:off x="3652936" y="3130040"/>
          <a:ext cx="3107398" cy="1546860"/>
        </p:xfrm>
        <a:graphic>
          <a:graphicData uri="http://schemas.openxmlformats.org/drawingml/2006/table">
            <a:tbl>
              <a:tblPr firstRow="1" bandRow="1">
                <a:tableStyleId>{073A0DAA-6AF3-43AB-8588-CEC1D06C72B9}</a:tableStyleId>
              </a:tblPr>
              <a:tblGrid>
                <a:gridCol w="2405648">
                  <a:extLst>
                    <a:ext uri="{9D8B030D-6E8A-4147-A177-3AD203B41FA5}">
                      <a16:colId xmlns:a16="http://schemas.microsoft.com/office/drawing/2014/main" val="1349592881"/>
                    </a:ext>
                  </a:extLst>
                </a:gridCol>
                <a:gridCol w="701750">
                  <a:extLst>
                    <a:ext uri="{9D8B030D-6E8A-4147-A177-3AD203B41FA5}">
                      <a16:colId xmlns:a16="http://schemas.microsoft.com/office/drawing/2014/main" val="282680196"/>
                    </a:ext>
                  </a:extLst>
                </a:gridCol>
              </a:tblGrid>
              <a:tr h="434340">
                <a:tc gridSpan="2">
                  <a:txBody>
                    <a:bodyPr/>
                    <a:lstStyle/>
                    <a:p>
                      <a:r>
                        <a:rPr lang="sv-SE" sz="1200" dirty="0"/>
                        <a:t>Redovisning på bidragsprojektet med ”delvis” kostnadstäckning som </a:t>
                      </a:r>
                      <a:r>
                        <a:rPr lang="sv-SE" sz="1200" i="1" dirty="0"/>
                        <a:t>ej följer SUHF-modellen</a:t>
                      </a:r>
                    </a:p>
                  </a:txBody>
                  <a:tcPr marL="68580" marR="68580" marT="34290" marB="34290"/>
                </a:tc>
                <a:tc hMerge="1">
                  <a:txBody>
                    <a:bodyPr/>
                    <a:lstStyle/>
                    <a:p>
                      <a:endParaRPr lang="sv-SE" dirty="0"/>
                    </a:p>
                  </a:txBody>
                  <a:tcPr/>
                </a:tc>
                <a:extLst>
                  <a:ext uri="{0D108BD9-81ED-4DB2-BD59-A6C34878D82A}">
                    <a16:rowId xmlns:a16="http://schemas.microsoft.com/office/drawing/2014/main" val="3146310527"/>
                  </a:ext>
                </a:extLst>
              </a:tr>
              <a:tr h="278130">
                <a:tc>
                  <a:txBody>
                    <a:bodyPr/>
                    <a:lstStyle/>
                    <a:p>
                      <a:r>
                        <a:rPr lang="sv-SE" sz="1200" dirty="0"/>
                        <a:t>Direkta kostnader</a:t>
                      </a:r>
                    </a:p>
                  </a:txBody>
                  <a:tcPr marL="68580" marR="68580" marT="34290" marB="34290"/>
                </a:tc>
                <a:tc>
                  <a:txBody>
                    <a:bodyPr/>
                    <a:lstStyle/>
                    <a:p>
                      <a:pPr algn="r"/>
                      <a:r>
                        <a:rPr lang="sv-SE" sz="1200" dirty="0"/>
                        <a:t>-100 tkr</a:t>
                      </a:r>
                    </a:p>
                  </a:txBody>
                  <a:tcPr marL="68580" marR="68580" marT="34290" marB="34290"/>
                </a:tc>
                <a:extLst>
                  <a:ext uri="{0D108BD9-81ED-4DB2-BD59-A6C34878D82A}">
                    <a16:rowId xmlns:a16="http://schemas.microsoft.com/office/drawing/2014/main" val="371514461"/>
                  </a:ext>
                </a:extLst>
              </a:tr>
              <a:tr h="278130">
                <a:tc>
                  <a:txBody>
                    <a:bodyPr/>
                    <a:lstStyle/>
                    <a:p>
                      <a:r>
                        <a:rPr lang="sv-SE" sz="1200" dirty="0"/>
                        <a:t>Indirekta kostnader</a:t>
                      </a:r>
                    </a:p>
                  </a:txBody>
                  <a:tcPr marL="68580" marR="68580" marT="34290" marB="34290"/>
                </a:tc>
                <a:tc>
                  <a:txBody>
                    <a:bodyPr/>
                    <a:lstStyle/>
                    <a:p>
                      <a:pPr algn="r"/>
                      <a:r>
                        <a:rPr lang="sv-SE" sz="1200" dirty="0"/>
                        <a:t>-35 tkr</a:t>
                      </a:r>
                    </a:p>
                  </a:txBody>
                  <a:tcPr marL="68580" marR="68580" marT="34290" marB="34290"/>
                </a:tc>
                <a:extLst>
                  <a:ext uri="{0D108BD9-81ED-4DB2-BD59-A6C34878D82A}">
                    <a16:rowId xmlns:a16="http://schemas.microsoft.com/office/drawing/2014/main" val="979765743"/>
                  </a:ext>
                </a:extLst>
              </a:tr>
              <a:tr h="278130">
                <a:tc>
                  <a:txBody>
                    <a:bodyPr/>
                    <a:lstStyle/>
                    <a:p>
                      <a:r>
                        <a:rPr lang="sv-SE" sz="1200" dirty="0"/>
                        <a:t>Bidrag från finansiär</a:t>
                      </a:r>
                    </a:p>
                  </a:txBody>
                  <a:tcPr marL="68580" marR="68580" marT="34290" marB="34290"/>
                </a:tc>
                <a:tc>
                  <a:txBody>
                    <a:bodyPr/>
                    <a:lstStyle/>
                    <a:p>
                      <a:pPr algn="r"/>
                      <a:r>
                        <a:rPr lang="sv-SE" sz="1200" dirty="0"/>
                        <a:t>135 tkr</a:t>
                      </a:r>
                    </a:p>
                  </a:txBody>
                  <a:tcPr marL="68580" marR="68580" marT="34290" marB="34290"/>
                </a:tc>
                <a:extLst>
                  <a:ext uri="{0D108BD9-81ED-4DB2-BD59-A6C34878D82A}">
                    <a16:rowId xmlns:a16="http://schemas.microsoft.com/office/drawing/2014/main" val="421522931"/>
                  </a:ext>
                </a:extLst>
              </a:tr>
              <a:tr h="278130">
                <a:tc>
                  <a:txBody>
                    <a:bodyPr/>
                    <a:lstStyle/>
                    <a:p>
                      <a:r>
                        <a:rPr lang="sv-SE" sz="1200" b="1" dirty="0"/>
                        <a:t>Resultat</a:t>
                      </a:r>
                    </a:p>
                  </a:txBody>
                  <a:tcPr marL="68580" marR="68580" marT="34290" marB="34290"/>
                </a:tc>
                <a:tc>
                  <a:txBody>
                    <a:bodyPr/>
                    <a:lstStyle/>
                    <a:p>
                      <a:pPr algn="r"/>
                      <a:r>
                        <a:rPr lang="sv-SE" sz="1200" b="1" dirty="0"/>
                        <a:t>0 tkr</a:t>
                      </a:r>
                    </a:p>
                  </a:txBody>
                  <a:tcPr marL="68580" marR="68580" marT="34290" marB="34290"/>
                </a:tc>
                <a:extLst>
                  <a:ext uri="{0D108BD9-81ED-4DB2-BD59-A6C34878D82A}">
                    <a16:rowId xmlns:a16="http://schemas.microsoft.com/office/drawing/2014/main" val="654917869"/>
                  </a:ext>
                </a:extLst>
              </a:tr>
            </a:tbl>
          </a:graphicData>
        </a:graphic>
      </p:graphicFrame>
      <p:graphicFrame>
        <p:nvGraphicFramePr>
          <p:cNvPr id="20" name="Table 19">
            <a:extLst>
              <a:ext uri="{FF2B5EF4-FFF2-40B4-BE49-F238E27FC236}">
                <a16:creationId xmlns:a16="http://schemas.microsoft.com/office/drawing/2014/main" id="{CFA87F2D-81DC-45B1-A832-B6AA883E2492}"/>
              </a:ext>
            </a:extLst>
          </p:cNvPr>
          <p:cNvGraphicFramePr>
            <a:graphicFrameLocks noGrp="1"/>
          </p:cNvGraphicFramePr>
          <p:nvPr>
            <p:extLst/>
          </p:nvPr>
        </p:nvGraphicFramePr>
        <p:xfrm>
          <a:off x="3652936" y="4695152"/>
          <a:ext cx="3133311" cy="556260"/>
        </p:xfrm>
        <a:graphic>
          <a:graphicData uri="http://schemas.openxmlformats.org/drawingml/2006/table">
            <a:tbl>
              <a:tblPr firstRow="1" bandRow="1">
                <a:tableStyleId>{073A0DAA-6AF3-43AB-8588-CEC1D06C72B9}</a:tableStyleId>
              </a:tblPr>
              <a:tblGrid>
                <a:gridCol w="2431562">
                  <a:extLst>
                    <a:ext uri="{9D8B030D-6E8A-4147-A177-3AD203B41FA5}">
                      <a16:colId xmlns:a16="http://schemas.microsoft.com/office/drawing/2014/main" val="1349592881"/>
                    </a:ext>
                  </a:extLst>
                </a:gridCol>
                <a:gridCol w="701749">
                  <a:extLst>
                    <a:ext uri="{9D8B030D-6E8A-4147-A177-3AD203B41FA5}">
                      <a16:colId xmlns:a16="http://schemas.microsoft.com/office/drawing/2014/main" val="282680196"/>
                    </a:ext>
                  </a:extLst>
                </a:gridCol>
              </a:tblGrid>
              <a:tr h="278130">
                <a:tc gridSpan="2">
                  <a:txBody>
                    <a:bodyPr/>
                    <a:lstStyle/>
                    <a:p>
                      <a:r>
                        <a:rPr lang="sv-SE" sz="1200" dirty="0"/>
                        <a:t>Redovisning på anslagsfinansierad verksamhet</a:t>
                      </a:r>
                    </a:p>
                  </a:txBody>
                  <a:tcPr marL="68580" marR="68580" marT="34290" marB="34290"/>
                </a:tc>
                <a:tc hMerge="1">
                  <a:txBody>
                    <a:bodyPr/>
                    <a:lstStyle/>
                    <a:p>
                      <a:endParaRPr lang="sv-SE" dirty="0"/>
                    </a:p>
                  </a:txBody>
                  <a:tcPr/>
                </a:tc>
                <a:extLst>
                  <a:ext uri="{0D108BD9-81ED-4DB2-BD59-A6C34878D82A}">
                    <a16:rowId xmlns:a16="http://schemas.microsoft.com/office/drawing/2014/main" val="3146310527"/>
                  </a:ext>
                </a:extLst>
              </a:tr>
              <a:tr h="278130">
                <a:tc>
                  <a:txBody>
                    <a:bodyPr/>
                    <a:lstStyle/>
                    <a:p>
                      <a:r>
                        <a:rPr lang="sv-SE" sz="1200" dirty="0"/>
                        <a:t>Indirekta kostnader</a:t>
                      </a:r>
                    </a:p>
                  </a:txBody>
                  <a:tcPr marL="68580" marR="68580" marT="34290" marB="34290"/>
                </a:tc>
                <a:tc>
                  <a:txBody>
                    <a:bodyPr/>
                    <a:lstStyle/>
                    <a:p>
                      <a:pPr algn="r"/>
                      <a:r>
                        <a:rPr lang="sv-SE" sz="1200" dirty="0"/>
                        <a:t>-15 tkr</a:t>
                      </a:r>
                    </a:p>
                  </a:txBody>
                  <a:tcPr marL="68580" marR="68580" marT="34290" marB="34290"/>
                </a:tc>
                <a:extLst>
                  <a:ext uri="{0D108BD9-81ED-4DB2-BD59-A6C34878D82A}">
                    <a16:rowId xmlns:a16="http://schemas.microsoft.com/office/drawing/2014/main" val="979765743"/>
                  </a:ext>
                </a:extLst>
              </a:tr>
            </a:tbl>
          </a:graphicData>
        </a:graphic>
      </p:graphicFrame>
      <p:sp>
        <p:nvSpPr>
          <p:cNvPr id="13" name="Multiplication Sign 12">
            <a:extLst>
              <a:ext uri="{FF2B5EF4-FFF2-40B4-BE49-F238E27FC236}">
                <a16:creationId xmlns:a16="http://schemas.microsoft.com/office/drawing/2014/main" id="{23D748CE-5FDB-4232-90A7-5B39745E03D4}"/>
              </a:ext>
            </a:extLst>
          </p:cNvPr>
          <p:cNvSpPr/>
          <p:nvPr/>
        </p:nvSpPr>
        <p:spPr>
          <a:xfrm>
            <a:off x="3161348" y="2426900"/>
            <a:ext cx="4008240" cy="3510194"/>
          </a:xfrm>
          <a:prstGeom prst="mathMultiply">
            <a:avLst/>
          </a:prstGeom>
          <a:solidFill>
            <a:srgbClr val="C00000">
              <a:alpha val="39000"/>
            </a:srgbClr>
          </a:solidFill>
          <a:ln>
            <a:solidFill>
              <a:srgbClr val="C00000"/>
            </a:solidFill>
          </a:ln>
        </p:spPr>
        <p:style>
          <a:lnRef idx="1">
            <a:schemeClr val="accent4"/>
          </a:lnRef>
          <a:fillRef idx="3">
            <a:schemeClr val="accent4"/>
          </a:fillRef>
          <a:effectRef idx="2">
            <a:schemeClr val="accent4"/>
          </a:effectRef>
          <a:fontRef idx="minor">
            <a:schemeClr val="lt1"/>
          </a:fontRef>
        </p:style>
        <p:txBody>
          <a:bodyPr rtlCol="0" anchor="ctr"/>
          <a:lstStyle/>
          <a:p>
            <a:pPr algn="ctr" defTabSz="685800" eaLnBrk="1" fontAlgn="auto" hangingPunct="1">
              <a:spcBef>
                <a:spcPts val="0"/>
              </a:spcBef>
              <a:spcAft>
                <a:spcPts val="0"/>
              </a:spcAft>
            </a:pPr>
            <a:endParaRPr lang="sv-SE" sz="1350">
              <a:solidFill>
                <a:srgbClr val="FFFFFF"/>
              </a:solidFill>
              <a:latin typeface="Calibri"/>
            </a:endParaRPr>
          </a:p>
        </p:txBody>
      </p:sp>
      <p:sp>
        <p:nvSpPr>
          <p:cNvPr id="3" name="Oval 2">
            <a:extLst>
              <a:ext uri="{FF2B5EF4-FFF2-40B4-BE49-F238E27FC236}">
                <a16:creationId xmlns:a16="http://schemas.microsoft.com/office/drawing/2014/main" id="{3A76303C-BBC1-4761-B208-4C68212FAADA}"/>
              </a:ext>
            </a:extLst>
          </p:cNvPr>
          <p:cNvSpPr/>
          <p:nvPr/>
        </p:nvSpPr>
        <p:spPr>
          <a:xfrm>
            <a:off x="6192180" y="3861048"/>
            <a:ext cx="568153" cy="216024"/>
          </a:xfrm>
          <a:prstGeom prst="ellipse">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defTabSz="685800" eaLnBrk="1" fontAlgn="auto" hangingPunct="1">
              <a:spcBef>
                <a:spcPts val="0"/>
              </a:spcBef>
              <a:spcAft>
                <a:spcPts val="0"/>
              </a:spcAft>
            </a:pPr>
            <a:endParaRPr lang="sv-SE" sz="1350">
              <a:solidFill>
                <a:srgbClr val="002F5F"/>
              </a:solidFill>
              <a:latin typeface="Calibri"/>
            </a:endParaRPr>
          </a:p>
        </p:txBody>
      </p:sp>
      <p:sp>
        <p:nvSpPr>
          <p:cNvPr id="15" name="TextBox 14">
            <a:extLst>
              <a:ext uri="{FF2B5EF4-FFF2-40B4-BE49-F238E27FC236}">
                <a16:creationId xmlns:a16="http://schemas.microsoft.com/office/drawing/2014/main" id="{C7F013DC-8A0C-46DF-BC47-1A0ED623810E}"/>
              </a:ext>
            </a:extLst>
          </p:cNvPr>
          <p:cNvSpPr txBox="1"/>
          <p:nvPr/>
        </p:nvSpPr>
        <p:spPr>
          <a:xfrm>
            <a:off x="3005827" y="2018250"/>
            <a:ext cx="2801816" cy="830997"/>
          </a:xfrm>
          <a:prstGeom prst="rect">
            <a:avLst/>
          </a:prstGeom>
          <a:noFill/>
        </p:spPr>
        <p:txBody>
          <a:bodyPr wrap="square" rtlCol="0">
            <a:spAutoFit/>
          </a:bodyPr>
          <a:lstStyle/>
          <a:p>
            <a:pPr defTabSz="685800" eaLnBrk="1" fontAlgn="auto" hangingPunct="1">
              <a:spcBef>
                <a:spcPts val="0"/>
              </a:spcBef>
              <a:spcAft>
                <a:spcPts val="0"/>
              </a:spcAft>
            </a:pPr>
            <a:r>
              <a:rPr lang="sv-SE" sz="1200" b="1" dirty="0">
                <a:solidFill>
                  <a:srgbClr val="002F5F"/>
                </a:solidFill>
                <a:latin typeface="Calibri"/>
              </a:rPr>
              <a:t>Beviljade medel från finansiären</a:t>
            </a:r>
          </a:p>
          <a:p>
            <a:pPr defTabSz="685800" eaLnBrk="1" fontAlgn="auto" hangingPunct="1">
              <a:spcBef>
                <a:spcPts val="0"/>
              </a:spcBef>
              <a:spcAft>
                <a:spcPts val="0"/>
              </a:spcAft>
            </a:pPr>
            <a:r>
              <a:rPr lang="sv-SE" sz="1200" dirty="0">
                <a:solidFill>
                  <a:srgbClr val="002F5F"/>
                </a:solidFill>
                <a:latin typeface="Calibri"/>
              </a:rPr>
              <a:t>Direkta kostnader	-100 tkr</a:t>
            </a:r>
          </a:p>
          <a:p>
            <a:pPr defTabSz="685800" eaLnBrk="1" fontAlgn="auto" hangingPunct="1">
              <a:spcBef>
                <a:spcPts val="0"/>
              </a:spcBef>
              <a:spcAft>
                <a:spcPts val="0"/>
              </a:spcAft>
            </a:pPr>
            <a:r>
              <a:rPr lang="sv-SE" sz="1200" dirty="0">
                <a:solidFill>
                  <a:srgbClr val="002F5F"/>
                </a:solidFill>
                <a:latin typeface="Calibri"/>
              </a:rPr>
              <a:t>Indirekta kostnader	  -35 tkr</a:t>
            </a:r>
          </a:p>
          <a:p>
            <a:pPr defTabSz="685800" eaLnBrk="1" fontAlgn="auto" hangingPunct="1">
              <a:spcBef>
                <a:spcPts val="0"/>
              </a:spcBef>
              <a:spcAft>
                <a:spcPts val="0"/>
              </a:spcAft>
            </a:pPr>
            <a:r>
              <a:rPr lang="sv-SE" sz="1200" b="1" dirty="0">
                <a:solidFill>
                  <a:srgbClr val="002F5F"/>
                </a:solidFill>
                <a:latin typeface="Calibri"/>
              </a:rPr>
              <a:t>Summa		-135 tkr</a:t>
            </a:r>
          </a:p>
        </p:txBody>
      </p:sp>
      <p:sp>
        <p:nvSpPr>
          <p:cNvPr id="16" name="TextBox 15">
            <a:extLst>
              <a:ext uri="{FF2B5EF4-FFF2-40B4-BE49-F238E27FC236}">
                <a16:creationId xmlns:a16="http://schemas.microsoft.com/office/drawing/2014/main" id="{53AABC4D-4838-4BB7-8DB0-80275108F8E0}"/>
              </a:ext>
            </a:extLst>
          </p:cNvPr>
          <p:cNvSpPr txBox="1"/>
          <p:nvPr/>
        </p:nvSpPr>
        <p:spPr>
          <a:xfrm>
            <a:off x="5544109" y="2018251"/>
            <a:ext cx="2801816" cy="1015663"/>
          </a:xfrm>
          <a:prstGeom prst="rect">
            <a:avLst/>
          </a:prstGeom>
          <a:noFill/>
        </p:spPr>
        <p:txBody>
          <a:bodyPr wrap="square" rtlCol="0">
            <a:spAutoFit/>
          </a:bodyPr>
          <a:lstStyle/>
          <a:p>
            <a:pPr defTabSz="685800" eaLnBrk="1" fontAlgn="auto" hangingPunct="1">
              <a:spcBef>
                <a:spcPts val="0"/>
              </a:spcBef>
              <a:spcAft>
                <a:spcPts val="0"/>
              </a:spcAft>
            </a:pPr>
            <a:r>
              <a:rPr lang="sv-SE" sz="1200" b="1" dirty="0">
                <a:solidFill>
                  <a:srgbClr val="002F5F"/>
                </a:solidFill>
                <a:latin typeface="Calibri"/>
              </a:rPr>
              <a:t>Projektbudget</a:t>
            </a:r>
          </a:p>
          <a:p>
            <a:pPr defTabSz="685800" eaLnBrk="1" fontAlgn="auto" hangingPunct="1">
              <a:spcBef>
                <a:spcPts val="0"/>
              </a:spcBef>
              <a:spcAft>
                <a:spcPts val="0"/>
              </a:spcAft>
            </a:pPr>
            <a:r>
              <a:rPr lang="sv-SE" sz="1200" dirty="0">
                <a:solidFill>
                  <a:srgbClr val="002F5F"/>
                </a:solidFill>
                <a:latin typeface="Calibri"/>
              </a:rPr>
              <a:t>Direkta kostnader		-100 tkr</a:t>
            </a:r>
          </a:p>
          <a:p>
            <a:pPr defTabSz="685800" eaLnBrk="1" fontAlgn="auto" hangingPunct="1">
              <a:spcBef>
                <a:spcPts val="0"/>
              </a:spcBef>
              <a:spcAft>
                <a:spcPts val="0"/>
              </a:spcAft>
            </a:pPr>
            <a:r>
              <a:rPr lang="sv-SE" sz="1200" dirty="0">
                <a:solidFill>
                  <a:srgbClr val="002F5F"/>
                </a:solidFill>
                <a:latin typeface="Calibri"/>
              </a:rPr>
              <a:t>Indirekta kostnader		  -50 tkr</a:t>
            </a:r>
          </a:p>
          <a:p>
            <a:pPr defTabSz="685800" eaLnBrk="1" fontAlgn="auto" hangingPunct="1">
              <a:spcBef>
                <a:spcPts val="0"/>
              </a:spcBef>
              <a:spcAft>
                <a:spcPts val="0"/>
              </a:spcAft>
            </a:pPr>
            <a:r>
              <a:rPr lang="sv-SE" sz="1200" b="1" dirty="0">
                <a:solidFill>
                  <a:srgbClr val="002F5F"/>
                </a:solidFill>
                <a:latin typeface="Calibri"/>
              </a:rPr>
              <a:t>Bidragsfinansiering		 135 tkr</a:t>
            </a:r>
          </a:p>
          <a:p>
            <a:pPr defTabSz="685800" eaLnBrk="1" fontAlgn="auto" hangingPunct="1">
              <a:spcBef>
                <a:spcPts val="0"/>
              </a:spcBef>
              <a:spcAft>
                <a:spcPts val="0"/>
              </a:spcAft>
            </a:pPr>
            <a:r>
              <a:rPr lang="sv-SE" sz="1200" b="1" dirty="0">
                <a:solidFill>
                  <a:srgbClr val="002F5F"/>
                </a:solidFill>
                <a:latin typeface="Calibri"/>
              </a:rPr>
              <a:t>Samfinansiering		   15 tkr</a:t>
            </a:r>
          </a:p>
        </p:txBody>
      </p:sp>
      <p:sp>
        <p:nvSpPr>
          <p:cNvPr id="4" name="Arrow: Right 3">
            <a:extLst>
              <a:ext uri="{FF2B5EF4-FFF2-40B4-BE49-F238E27FC236}">
                <a16:creationId xmlns:a16="http://schemas.microsoft.com/office/drawing/2014/main" id="{DDECCB57-FD36-48C2-804F-B4DAD1DC95C9}"/>
              </a:ext>
            </a:extLst>
          </p:cNvPr>
          <p:cNvSpPr/>
          <p:nvPr/>
        </p:nvSpPr>
        <p:spPr>
          <a:xfrm>
            <a:off x="2685037" y="2342251"/>
            <a:ext cx="162019" cy="13202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eaLnBrk="1" fontAlgn="auto" hangingPunct="1">
              <a:spcBef>
                <a:spcPts val="0"/>
              </a:spcBef>
              <a:spcAft>
                <a:spcPts val="0"/>
              </a:spcAft>
            </a:pPr>
            <a:endParaRPr lang="sv-SE" sz="1350">
              <a:solidFill>
                <a:srgbClr val="FFFFFF"/>
              </a:solidFill>
              <a:latin typeface="Calibri"/>
            </a:endParaRPr>
          </a:p>
        </p:txBody>
      </p:sp>
      <p:sp>
        <p:nvSpPr>
          <p:cNvPr id="23" name="Arrow: Right 22">
            <a:extLst>
              <a:ext uri="{FF2B5EF4-FFF2-40B4-BE49-F238E27FC236}">
                <a16:creationId xmlns:a16="http://schemas.microsoft.com/office/drawing/2014/main" id="{68A99A22-3BF8-47EC-9C67-561511119974}"/>
              </a:ext>
            </a:extLst>
          </p:cNvPr>
          <p:cNvSpPr/>
          <p:nvPr/>
        </p:nvSpPr>
        <p:spPr>
          <a:xfrm>
            <a:off x="5263338" y="2342251"/>
            <a:ext cx="162019" cy="13202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eaLnBrk="1" fontAlgn="auto" hangingPunct="1">
              <a:spcBef>
                <a:spcPts val="0"/>
              </a:spcBef>
              <a:spcAft>
                <a:spcPts val="0"/>
              </a:spcAft>
            </a:pPr>
            <a:endParaRPr lang="sv-SE" sz="1350">
              <a:solidFill>
                <a:srgbClr val="FFFFFF"/>
              </a:solidFill>
              <a:latin typeface="Calibri"/>
            </a:endParaRPr>
          </a:p>
        </p:txBody>
      </p:sp>
      <p:sp>
        <p:nvSpPr>
          <p:cNvPr id="24" name="Oval 23">
            <a:extLst>
              <a:ext uri="{FF2B5EF4-FFF2-40B4-BE49-F238E27FC236}">
                <a16:creationId xmlns:a16="http://schemas.microsoft.com/office/drawing/2014/main" id="{08AB6BB6-0114-4191-A952-B44C4C86DFBB}"/>
              </a:ext>
            </a:extLst>
          </p:cNvPr>
          <p:cNvSpPr/>
          <p:nvPr/>
        </p:nvSpPr>
        <p:spPr>
          <a:xfrm>
            <a:off x="6218094" y="4989339"/>
            <a:ext cx="568153" cy="216024"/>
          </a:xfrm>
          <a:prstGeom prst="ellipse">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defTabSz="685800" eaLnBrk="1" fontAlgn="auto" hangingPunct="1">
              <a:spcBef>
                <a:spcPts val="0"/>
              </a:spcBef>
              <a:spcAft>
                <a:spcPts val="0"/>
              </a:spcAft>
            </a:pPr>
            <a:endParaRPr lang="sv-SE" sz="1350">
              <a:solidFill>
                <a:srgbClr val="002F5F"/>
              </a:solidFill>
              <a:latin typeface="Calibri"/>
            </a:endParaRPr>
          </a:p>
        </p:txBody>
      </p:sp>
      <p:sp>
        <p:nvSpPr>
          <p:cNvPr id="5" name="Platshållare för sidfot 4"/>
          <p:cNvSpPr>
            <a:spLocks noGrp="1"/>
          </p:cNvSpPr>
          <p:nvPr>
            <p:ph type="ftr" sz="quarter" idx="11"/>
          </p:nvPr>
        </p:nvSpPr>
        <p:spPr>
          <a:xfrm>
            <a:off x="583048" y="6152400"/>
            <a:ext cx="5846552" cy="518400"/>
          </a:xfrm>
        </p:spPr>
        <p:txBody>
          <a:bodyPr/>
          <a:lstStyle/>
          <a:p>
            <a:r>
              <a:rPr lang="sv-SE" dirty="0"/>
              <a:t>Ekonomiinformation 14 april 2021</a:t>
            </a:r>
          </a:p>
        </p:txBody>
      </p:sp>
    </p:spTree>
    <p:extLst>
      <p:ext uri="{BB962C8B-B14F-4D97-AF65-F5344CB8AC3E}">
        <p14:creationId xmlns:p14="http://schemas.microsoft.com/office/powerpoint/2010/main" val="5590478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heel(1)">
                                      <p:cBhvr>
                                        <p:cTn id="41" dur="2000"/>
                                        <p:tgtEl>
                                          <p:spTgt spid="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heel(1)">
                                      <p:cBhvr>
                                        <p:cTn id="51" dur="2000"/>
                                        <p:tgtEl>
                                          <p:spTgt spid="24"/>
                                        </p:tgtEl>
                                      </p:cBhvr>
                                    </p:animEffect>
                                  </p:childTnLst>
                                </p:cTn>
                              </p:par>
                            </p:childTnLst>
                          </p:cTn>
                        </p:par>
                        <p:par>
                          <p:cTn id="52" fill="hold">
                            <p:stCondLst>
                              <p:cond delay="2000"/>
                            </p:stCondLst>
                            <p:childTnLst>
                              <p:par>
                                <p:cTn id="53" presetID="10"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p:bldP spid="17" grpId="0" animBg="1"/>
      <p:bldP spid="13" grpId="0" animBg="1"/>
      <p:bldP spid="3" grpId="0" animBg="1"/>
      <p:bldP spid="15" grpId="0"/>
      <p:bldP spid="16" grpId="0"/>
      <p:bldP spid="4" grpId="0" animBg="1"/>
      <p:bldP spid="23" grpId="0" animBg="1"/>
      <p:bldP spid="2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0E5EC-6563-4ACD-BC8A-D6745E7848F4}"/>
              </a:ext>
            </a:extLst>
          </p:cNvPr>
          <p:cNvSpPr>
            <a:spLocks noGrp="1"/>
          </p:cNvSpPr>
          <p:nvPr>
            <p:ph type="title"/>
          </p:nvPr>
        </p:nvSpPr>
        <p:spPr>
          <a:xfrm>
            <a:off x="540000" y="1124744"/>
            <a:ext cx="6850800" cy="1112206"/>
          </a:xfrm>
        </p:spPr>
        <p:txBody>
          <a:bodyPr>
            <a:noAutofit/>
          </a:bodyPr>
          <a:lstStyle/>
          <a:p>
            <a:r>
              <a:rPr lang="sv-SE" sz="2400" dirty="0"/>
              <a:t>Några konsekvenser av en enhetlig tillämpning av SUHF-modellen</a:t>
            </a:r>
          </a:p>
        </p:txBody>
      </p:sp>
      <p:sp>
        <p:nvSpPr>
          <p:cNvPr id="11" name="TextBox 10">
            <a:extLst>
              <a:ext uri="{FF2B5EF4-FFF2-40B4-BE49-F238E27FC236}">
                <a16:creationId xmlns:a16="http://schemas.microsoft.com/office/drawing/2014/main" id="{AA0CC07C-761E-4513-9045-5A0EFEBF26D8}"/>
              </a:ext>
            </a:extLst>
          </p:cNvPr>
          <p:cNvSpPr txBox="1"/>
          <p:nvPr/>
        </p:nvSpPr>
        <p:spPr>
          <a:xfrm>
            <a:off x="543550" y="2236928"/>
            <a:ext cx="8060450" cy="553998"/>
          </a:xfrm>
          <a:prstGeom prst="rect">
            <a:avLst/>
          </a:prstGeom>
          <a:noFill/>
        </p:spPr>
        <p:txBody>
          <a:bodyPr wrap="square" rtlCol="0">
            <a:spAutoFit/>
          </a:bodyPr>
          <a:lstStyle/>
          <a:p>
            <a:pPr defTabSz="685800" eaLnBrk="1" fontAlgn="auto" hangingPunct="1">
              <a:spcBef>
                <a:spcPts val="0"/>
              </a:spcBef>
              <a:spcAft>
                <a:spcPts val="0"/>
              </a:spcAft>
            </a:pPr>
            <a:r>
              <a:rPr lang="sv-SE" sz="1500" i="1" dirty="0">
                <a:solidFill>
                  <a:srgbClr val="002F5F"/>
                </a:solidFill>
                <a:latin typeface="Verdana" panose="020B0604030504040204" pitchFamily="34" charset="0"/>
                <a:ea typeface="Verdana" panose="020B0604030504040204" pitchFamily="34" charset="0"/>
              </a:rPr>
              <a:t>Beroende på hur respektive institution har definierat direkta och indirekta kostnader och beräknat procentpåslag, får det olika konsekvenser.</a:t>
            </a:r>
          </a:p>
        </p:txBody>
      </p:sp>
      <p:sp>
        <p:nvSpPr>
          <p:cNvPr id="12" name="Content Placeholder 2">
            <a:extLst>
              <a:ext uri="{FF2B5EF4-FFF2-40B4-BE49-F238E27FC236}">
                <a16:creationId xmlns:a16="http://schemas.microsoft.com/office/drawing/2014/main" id="{D880BF9F-8F11-4F12-8EEB-245AE1521EE1}"/>
              </a:ext>
            </a:extLst>
          </p:cNvPr>
          <p:cNvSpPr>
            <a:spLocks noGrp="1"/>
          </p:cNvSpPr>
          <p:nvPr>
            <p:ph idx="1"/>
          </p:nvPr>
        </p:nvSpPr>
        <p:spPr>
          <a:xfrm>
            <a:off x="540000" y="2866014"/>
            <a:ext cx="7866426" cy="2993256"/>
          </a:xfrm>
        </p:spPr>
        <p:txBody>
          <a:bodyPr>
            <a:noAutofit/>
          </a:bodyPr>
          <a:lstStyle/>
          <a:p>
            <a:pPr marL="202500" indent="-202500">
              <a:lnSpc>
                <a:spcPct val="120000"/>
              </a:lnSpc>
            </a:pPr>
            <a:r>
              <a:rPr lang="sv-SE" sz="1350" dirty="0"/>
              <a:t>De totala kostnaderna varken ökar eller minskar, däremot kan det innebära en skillnad i hur kostnaderna redovisas.</a:t>
            </a:r>
          </a:p>
          <a:p>
            <a:pPr marL="202500" indent="-202500">
              <a:lnSpc>
                <a:spcPct val="120000"/>
              </a:lnSpc>
            </a:pPr>
            <a:r>
              <a:rPr lang="sv-SE" sz="1350" dirty="0"/>
              <a:t>Gemensamma kostnader fördelas per automatik varje månad. Manuella beräkningar och fördelningar behöver inte göras.</a:t>
            </a:r>
          </a:p>
          <a:p>
            <a:pPr marL="202500" indent="-202500">
              <a:lnSpc>
                <a:spcPct val="120000"/>
              </a:lnSpc>
            </a:pPr>
            <a:r>
              <a:rPr lang="sv-SE" sz="1350" dirty="0"/>
              <a:t>Transparent redovisning och uppföljning av gemensamma kostnader.</a:t>
            </a:r>
          </a:p>
          <a:p>
            <a:pPr marL="202500" indent="-202500">
              <a:lnSpc>
                <a:spcPct val="120000"/>
              </a:lnSpc>
            </a:pPr>
            <a:r>
              <a:rPr lang="sv-SE" sz="1350" dirty="0"/>
              <a:t>Alla intäkter och kostnader redovisas på kostnadsbärare (projekt i kärnverksamheten).</a:t>
            </a:r>
          </a:p>
          <a:p>
            <a:pPr marL="202500" indent="-202500">
              <a:lnSpc>
                <a:spcPct val="120000"/>
              </a:lnSpc>
            </a:pPr>
            <a:r>
              <a:rPr lang="sv-SE" sz="1350" dirty="0"/>
              <a:t>Tydlig bild av samfinansiering, både för ekonomisk planering och uppföljning.</a:t>
            </a:r>
          </a:p>
          <a:p>
            <a:pPr marL="202500" indent="-202500">
              <a:lnSpc>
                <a:spcPct val="120000"/>
              </a:lnSpc>
            </a:pPr>
            <a:r>
              <a:rPr lang="sv-SE" sz="1350" dirty="0"/>
              <a:t>Lokalkostnader fördelas per automatik till kärn- respektive stödverksamhet.</a:t>
            </a:r>
          </a:p>
        </p:txBody>
      </p:sp>
      <p:sp>
        <p:nvSpPr>
          <p:cNvPr id="3" name="Platshållare för sidfot 2"/>
          <p:cNvSpPr>
            <a:spLocks noGrp="1"/>
          </p:cNvSpPr>
          <p:nvPr>
            <p:ph type="ftr" sz="quarter" idx="11"/>
          </p:nvPr>
        </p:nvSpPr>
        <p:spPr>
          <a:xfrm>
            <a:off x="683568" y="6152400"/>
            <a:ext cx="5746032" cy="518400"/>
          </a:xfrm>
        </p:spPr>
        <p:txBody>
          <a:bodyPr/>
          <a:lstStyle/>
          <a:p>
            <a:r>
              <a:rPr lang="sv-SE" dirty="0"/>
              <a:t>Ekonomiinformation 14 april 2021</a:t>
            </a:r>
          </a:p>
        </p:txBody>
      </p:sp>
    </p:spTree>
    <p:extLst>
      <p:ext uri="{BB962C8B-B14F-4D97-AF65-F5344CB8AC3E}">
        <p14:creationId xmlns:p14="http://schemas.microsoft.com/office/powerpoint/2010/main" val="39611074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fade">
                                      <p:cBhvr>
                                        <p:cTn id="32" dur="5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4DFB02-D099-4B78-A170-CEBD11D5222D}"/>
              </a:ext>
            </a:extLst>
          </p:cNvPr>
          <p:cNvSpPr/>
          <p:nvPr/>
        </p:nvSpPr>
        <p:spPr>
          <a:xfrm>
            <a:off x="3329862" y="1837802"/>
            <a:ext cx="2338875" cy="948610"/>
          </a:xfrm>
          <a:prstGeom prst="rect">
            <a:avLst/>
          </a:prstGeom>
          <a:noFill/>
        </p:spPr>
        <p:txBody>
          <a:bodyPr wrap="none" lIns="68580" tIns="34290" rIns="68580" bIns="34290" numCol="1">
            <a:prstTxWarp prst="textWave1">
              <a:avLst>
                <a:gd name="adj1" fmla="val 3546"/>
                <a:gd name="adj2" fmla="val 0"/>
              </a:avLst>
            </a:prstTxWarp>
            <a:spAutoFit/>
          </a:bodyPr>
          <a:lstStyle/>
          <a:p>
            <a:pPr algn="ctr" defTabSz="685800" eaLnBrk="1" fontAlgn="auto" hangingPunct="1">
              <a:spcBef>
                <a:spcPts val="0"/>
              </a:spcBef>
              <a:spcAft>
                <a:spcPts val="0"/>
              </a:spcAft>
            </a:pPr>
            <a:r>
              <a:rPr lang="en-US" sz="4050" dirty="0">
                <a:ln w="0"/>
                <a:solidFill>
                  <a:srgbClr val="002F5F"/>
                </a:solidFill>
                <a:effectLst>
                  <a:outerShdw blurRad="50800" dist="38100" dir="2700000" algn="tl" rotWithShape="0">
                    <a:prstClr val="black">
                      <a:alpha val="40000"/>
                    </a:prstClr>
                  </a:outerShdw>
                </a:effectLst>
                <a:latin typeface="Calibri"/>
              </a:rPr>
              <a:t>Tack!</a:t>
            </a:r>
          </a:p>
        </p:txBody>
      </p:sp>
      <p:sp>
        <p:nvSpPr>
          <p:cNvPr id="2" name="Rectangle: Rounded Corners 1">
            <a:extLst>
              <a:ext uri="{FF2B5EF4-FFF2-40B4-BE49-F238E27FC236}">
                <a16:creationId xmlns:a16="http://schemas.microsoft.com/office/drawing/2014/main" id="{9CD88B96-7E2C-4FB7-AD5D-5E6A61DE6B42}"/>
              </a:ext>
            </a:extLst>
          </p:cNvPr>
          <p:cNvSpPr/>
          <p:nvPr/>
        </p:nvSpPr>
        <p:spPr>
          <a:xfrm>
            <a:off x="2401374" y="3212976"/>
            <a:ext cx="4698522" cy="1483187"/>
          </a:xfrm>
          <a:prstGeom prst="roundRect">
            <a:avLst/>
          </a:prstGeom>
        </p:spPr>
        <p:style>
          <a:lnRef idx="1">
            <a:schemeClr val="accent3"/>
          </a:lnRef>
          <a:fillRef idx="3">
            <a:schemeClr val="accent3"/>
          </a:fillRef>
          <a:effectRef idx="2">
            <a:schemeClr val="accent3"/>
          </a:effectRef>
          <a:fontRef idx="minor">
            <a:schemeClr val="lt1"/>
          </a:fontRef>
        </p:style>
        <p:txBody>
          <a:bodyPr lIns="81000" tIns="81000" rIns="81000" bIns="81000" rtlCol="0" anchor="ctr"/>
          <a:lstStyle/>
          <a:p>
            <a:pPr algn="ctr" defTabSz="685800" eaLnBrk="1" fontAlgn="auto" hangingPunct="1">
              <a:spcBef>
                <a:spcPts val="0"/>
              </a:spcBef>
              <a:spcAft>
                <a:spcPts val="0"/>
              </a:spcAft>
            </a:pPr>
            <a:r>
              <a:rPr lang="en-US" b="1" dirty="0">
                <a:ln w="0"/>
                <a:solidFill>
                  <a:srgbClr val="FFFFFF"/>
                </a:solidFill>
                <a:effectLst>
                  <a:outerShdw blurRad="38100" dist="19050" dir="2700000" algn="tl" rotWithShape="0">
                    <a:srgbClr val="002F5F">
                      <a:alpha val="40000"/>
                    </a:srgbClr>
                  </a:outerShdw>
                </a:effectLst>
                <a:latin typeface="Calibri"/>
              </a:rPr>
              <a:t>Mer information finns på </a:t>
            </a:r>
            <a:br>
              <a:rPr lang="en-US" b="1" dirty="0">
                <a:ln w="0"/>
                <a:solidFill>
                  <a:srgbClr val="FFFFFF"/>
                </a:solidFill>
                <a:effectLst>
                  <a:outerShdw blurRad="38100" dist="19050" dir="2700000" algn="tl" rotWithShape="0">
                    <a:srgbClr val="002F5F">
                      <a:alpha val="40000"/>
                    </a:srgbClr>
                  </a:outerShdw>
                </a:effectLst>
                <a:latin typeface="Calibri"/>
              </a:rPr>
            </a:br>
            <a:r>
              <a:rPr lang="en-US" b="1" dirty="0">
                <a:ln w="0"/>
                <a:solidFill>
                  <a:srgbClr val="FFFFFF"/>
                </a:solidFill>
                <a:effectLst>
                  <a:outerShdw blurRad="38100" dist="19050" dir="2700000" algn="tl" rotWithShape="0">
                    <a:srgbClr val="002F5F">
                      <a:alpha val="40000"/>
                    </a:srgbClr>
                  </a:outerShdw>
                </a:effectLst>
                <a:latin typeface="Calibri"/>
                <a:hlinkClick r:id="rId3">
                  <a:extLst>
                    <a:ext uri="{A12FA001-AC4F-418D-AE19-62706E023703}">
                      <ahyp:hlinkClr xmlns:ahyp="http://schemas.microsoft.com/office/drawing/2018/hyperlinkcolor" xmlns="" val="tx"/>
                    </a:ext>
                  </a:extLst>
                </a:hlinkClick>
              </a:rPr>
              <a:t>www.su.se/ekonomiprojektet</a:t>
            </a:r>
            <a:r>
              <a:rPr lang="en-US" b="1" dirty="0">
                <a:ln w="0"/>
                <a:solidFill>
                  <a:srgbClr val="FFFFFF"/>
                </a:solidFill>
                <a:effectLst>
                  <a:outerShdw blurRad="38100" dist="19050" dir="2700000" algn="tl" rotWithShape="0">
                    <a:srgbClr val="002F5F">
                      <a:alpha val="40000"/>
                    </a:srgbClr>
                  </a:outerShdw>
                </a:effectLst>
                <a:latin typeface="Calibri"/>
              </a:rPr>
              <a:t> </a:t>
            </a:r>
          </a:p>
        </p:txBody>
      </p:sp>
      <p:sp>
        <p:nvSpPr>
          <p:cNvPr id="3" name="Platshållare för sidfot 2"/>
          <p:cNvSpPr>
            <a:spLocks noGrp="1"/>
          </p:cNvSpPr>
          <p:nvPr>
            <p:ph type="ftr" sz="quarter" idx="11"/>
          </p:nvPr>
        </p:nvSpPr>
        <p:spPr>
          <a:xfrm>
            <a:off x="611560" y="6152400"/>
            <a:ext cx="5818040" cy="518400"/>
          </a:xfrm>
        </p:spPr>
        <p:txBody>
          <a:bodyPr/>
          <a:lstStyle/>
          <a:p>
            <a:r>
              <a:rPr lang="sv-SE" dirty="0"/>
              <a:t>Ekonomiinformation 14 april 2021</a:t>
            </a:r>
          </a:p>
        </p:txBody>
      </p:sp>
    </p:spTree>
    <p:extLst>
      <p:ext uri="{BB962C8B-B14F-4D97-AF65-F5344CB8AC3E}">
        <p14:creationId xmlns:p14="http://schemas.microsoft.com/office/powerpoint/2010/main" val="22061056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Content Placeholder 2">
            <a:extLst>
              <a:ext uri="{FF2B5EF4-FFF2-40B4-BE49-F238E27FC236}">
                <a16:creationId xmlns:a16="http://schemas.microsoft.com/office/drawing/2014/main" id="{6ECA7D96-BE54-472E-9C0D-18F73E190607}"/>
              </a:ext>
            </a:extLst>
          </p:cNvPr>
          <p:cNvSpPr>
            <a:spLocks noGrp="1"/>
          </p:cNvSpPr>
          <p:nvPr>
            <p:ph idx="1"/>
          </p:nvPr>
        </p:nvSpPr>
        <p:spPr>
          <a:xfrm>
            <a:off x="768350" y="3068638"/>
            <a:ext cx="8039100" cy="3381375"/>
          </a:xfrm>
        </p:spPr>
        <p:txBody>
          <a:bodyPr/>
          <a:lstStyle/>
          <a:p>
            <a:pPr marL="0" indent="0" algn="ctr" eaLnBrk="1" hangingPunct="1">
              <a:buFont typeface="Verdana" panose="020B0604030504040204" pitchFamily="34" charset="0"/>
              <a:buNone/>
            </a:pPr>
            <a:endParaRPr lang="sv-SE" altLang="sv-SE"/>
          </a:p>
          <a:p>
            <a:pPr marL="0" indent="0" algn="ctr" eaLnBrk="1" hangingPunct="1">
              <a:buFont typeface="Verdana" panose="020B0604030504040204" pitchFamily="34" charset="0"/>
              <a:buNone/>
            </a:pPr>
            <a:endParaRPr lang="sv-SE" altLang="sv-SE"/>
          </a:p>
          <a:p>
            <a:pPr marL="0" indent="0" algn="ctr" eaLnBrk="1" hangingPunct="1">
              <a:buFont typeface="Verdana" panose="020B0604030504040204" pitchFamily="34" charset="0"/>
              <a:buNone/>
            </a:pPr>
            <a:endParaRPr lang="sv-SE" altLang="sv-SE"/>
          </a:p>
          <a:p>
            <a:pPr marL="0" indent="0" algn="ctr" eaLnBrk="1" hangingPunct="1">
              <a:buFont typeface="Verdana" panose="020B0604030504040204" pitchFamily="34" charset="0"/>
              <a:buNone/>
            </a:pPr>
            <a:endParaRPr lang="en-US" altLang="sv-SE" sz="6000">
              <a:solidFill>
                <a:srgbClr val="000000"/>
              </a:solidFill>
              <a:latin typeface="Vivaldi" panose="03020602050506090804" pitchFamily="66" charset="0"/>
            </a:endParaRPr>
          </a:p>
        </p:txBody>
      </p:sp>
      <p:sp>
        <p:nvSpPr>
          <p:cNvPr id="5" name="TextBox 4">
            <a:extLst>
              <a:ext uri="{FF2B5EF4-FFF2-40B4-BE49-F238E27FC236}">
                <a16:creationId xmlns:a16="http://schemas.microsoft.com/office/drawing/2014/main" id="{32B96D98-1B6C-42B7-86E3-EDE638752176}"/>
              </a:ext>
            </a:extLst>
          </p:cNvPr>
          <p:cNvSpPr txBox="1"/>
          <p:nvPr/>
        </p:nvSpPr>
        <p:spPr>
          <a:xfrm>
            <a:off x="2483768" y="1125155"/>
            <a:ext cx="4176464" cy="1015663"/>
          </a:xfrm>
          <a:prstGeom prst="rect">
            <a:avLst/>
          </a:prstGeom>
          <a:noFill/>
        </p:spPr>
        <p:txBody>
          <a:bodyPr>
            <a:prstTxWarp prst="textWave2">
              <a:avLst/>
            </a:prstTxWarp>
            <a:spAutoFit/>
          </a:bodyPr>
          <a:lstStyle/>
          <a:p>
            <a:pPr eaLnBrk="1" fontAlgn="auto" hangingPunct="1">
              <a:spcBef>
                <a:spcPts val="0"/>
              </a:spcBef>
              <a:spcAft>
                <a:spcPts val="0"/>
              </a:spcAft>
              <a:defRPr/>
            </a:pPr>
            <a:r>
              <a:rPr lang="sv-SE" sz="6000" b="1" i="1" dirty="0">
                <a:ln w="0"/>
                <a:solidFill>
                  <a:srgbClr val="002F5F"/>
                </a:solidFill>
                <a:latin typeface="Vivaldi" panose="03020602050506090804" pitchFamily="66" charset="0"/>
              </a:rPr>
              <a:t>Tack för idag!</a:t>
            </a:r>
            <a:endParaRPr lang="en-US" sz="6000" b="1" i="1" dirty="0">
              <a:ln w="0"/>
              <a:solidFill>
                <a:srgbClr val="002F5F"/>
              </a:solidFill>
              <a:latin typeface="Vivaldi" panose="03020602050506090804" pitchFamily="66" charset="0"/>
            </a:endParaRPr>
          </a:p>
        </p:txBody>
      </p:sp>
      <p:pic>
        <p:nvPicPr>
          <p:cNvPr id="115716" name="Bildobjekt 6">
            <a:extLst>
              <a:ext uri="{FF2B5EF4-FFF2-40B4-BE49-F238E27FC236}">
                <a16:creationId xmlns:a16="http://schemas.microsoft.com/office/drawing/2014/main" id="{E2DB26D2-B267-4700-80F7-4052C4659E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2492375"/>
            <a:ext cx="3313113"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latshållare för sidfot 1"/>
          <p:cNvSpPr>
            <a:spLocks noGrp="1"/>
          </p:cNvSpPr>
          <p:nvPr>
            <p:ph type="ftr" sz="quarter" idx="11"/>
          </p:nvPr>
        </p:nvSpPr>
        <p:spPr>
          <a:xfrm>
            <a:off x="768350" y="6153150"/>
            <a:ext cx="5661025" cy="517525"/>
          </a:xfrm>
        </p:spPr>
        <p:txBody>
          <a:bodyPr/>
          <a:lstStyle/>
          <a:p>
            <a:pPr>
              <a:defRPr/>
            </a:pPr>
            <a:r>
              <a:rPr lang="sv-SE" dirty="0"/>
              <a:t>Ekonomiinformation 14 april 2021</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gXvEYiFeSTq3pfIKnPOIZ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3y_f6nw5XxbIi9J.UoAB2w"/>
</p:tagLst>
</file>

<file path=ppt/theme/theme1.xml><?xml version="1.0" encoding="utf-8"?>
<a:theme xmlns:a="http://schemas.openxmlformats.org/drawingml/2006/main" name="powerpoint-mall_med_bilder">
  <a:themeElements>
    <a:clrScheme name="powerpoint-mall_med_bil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owerpoint-mall_med_bild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owerpoint-mall_med_bil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owerpoint-mall_med_bild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owerpoint-mall_med_bild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owerpoint-mall_med_bild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owerpoint-mall_med_bild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owerpoint-mall_med_bild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owerpoint-mall_med_bild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owerpoint-mall_med_bild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owerpoint-mall_med_bild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owerpoint-mall_med_bild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owerpoint-mall_med_bild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owerpoint-mall_med_bild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livkvist">
  <a:themeElements>
    <a:clrScheme name="Olivkvi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livkvis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livkvi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livkvi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livkvi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livkvi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livkvi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livkvi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livkvi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livkvi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livkvi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livkvi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livkvi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livkvi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Eld">
  <a:themeElements>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l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l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l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l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l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l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l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l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l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l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l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l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Eld">
  <a:themeElements>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l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l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l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l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l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l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l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l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l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l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l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l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Eld">
  <a:themeElements>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l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l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l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l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l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l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l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l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l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l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l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l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Eld">
  <a:themeElements>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l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l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l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l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l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l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l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l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l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l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l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l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Eld">
  <a:themeElements>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l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l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l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l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l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l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l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l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l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l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l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l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Eld">
  <a:themeElements>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l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l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l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l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l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l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l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l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l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l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l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l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SU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SU vit eld">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U Svensk.pptx" id="{5BF3A3CD-0EC2-4D0D-8064-0D5DBD638049}" vid="{C299AD0A-14A0-4339-9C09-E62E80802DAA}"/>
    </a:ext>
  </a:extLst>
</a:theme>
</file>

<file path=ppt/theme/theme11.xml><?xml version="1.0" encoding="utf-8"?>
<a:theme xmlns:a="http://schemas.openxmlformats.org/drawingml/2006/main" name="powerpoint-mall">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_SU vit eld">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U Svensk.pptx" id="{5BF3A3CD-0EC2-4D0D-8064-0D5DBD638049}" vid="{C299AD0A-14A0-4339-9C09-E62E80802DAA}"/>
    </a:ext>
  </a:extLst>
</a:theme>
</file>

<file path=ppt/theme/theme13.xml><?xml version="1.0" encoding="utf-8"?>
<a:theme xmlns:a="http://schemas.openxmlformats.org/drawingml/2006/main" name="6_Eld">
  <a:themeElements>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l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l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l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l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l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l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l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l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l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l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l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l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_SU_Powerpointmall_generell">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_SU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powerpoint-mall_med_bilder</Template>
  <TotalTime>8671</TotalTime>
  <Words>1858</Words>
  <Application>Microsoft Office PowerPoint</Application>
  <PresentationFormat>Bildspel på skärmen (4:3)</PresentationFormat>
  <Paragraphs>553</Paragraphs>
  <Slides>53</Slides>
  <Notes>40</Notes>
  <HiddenSlides>0</HiddenSlides>
  <MMClips>0</MMClips>
  <ScaleCrop>false</ScaleCrop>
  <HeadingPairs>
    <vt:vector size="8" baseType="variant">
      <vt:variant>
        <vt:lpstr>Använt teckensnitt</vt:lpstr>
      </vt:variant>
      <vt:variant>
        <vt:i4>9</vt:i4>
      </vt:variant>
      <vt:variant>
        <vt:lpstr>Tema</vt:lpstr>
      </vt:variant>
      <vt:variant>
        <vt:i4>15</vt:i4>
      </vt:variant>
      <vt:variant>
        <vt:lpstr>Serverprogram för OLE-inbäddning</vt:lpstr>
      </vt:variant>
      <vt:variant>
        <vt:i4>2</vt:i4>
      </vt:variant>
      <vt:variant>
        <vt:lpstr>Bildrubriker</vt:lpstr>
      </vt:variant>
      <vt:variant>
        <vt:i4>53</vt:i4>
      </vt:variant>
    </vt:vector>
  </HeadingPairs>
  <TitlesOfParts>
    <vt:vector size="79" baseType="lpstr">
      <vt:lpstr>Arial</vt:lpstr>
      <vt:lpstr>Arial Narrow</vt:lpstr>
      <vt:lpstr>Batang</vt:lpstr>
      <vt:lpstr>Brush Script MT</vt:lpstr>
      <vt:lpstr>Calibri</vt:lpstr>
      <vt:lpstr>HelveticaNeueLT Std Lt Cn</vt:lpstr>
      <vt:lpstr>Verdana</vt:lpstr>
      <vt:lpstr>Wingdings</vt:lpstr>
      <vt:lpstr>Vivaldi</vt:lpstr>
      <vt:lpstr>powerpoint-mall_med_bilder</vt:lpstr>
      <vt:lpstr>Olivkvist</vt:lpstr>
      <vt:lpstr>Eld</vt:lpstr>
      <vt:lpstr>1_Eld</vt:lpstr>
      <vt:lpstr>2_Eld</vt:lpstr>
      <vt:lpstr>3_Eld</vt:lpstr>
      <vt:lpstr>4_Eld</vt:lpstr>
      <vt:lpstr>5_Eld</vt:lpstr>
      <vt:lpstr>SU Olivkvist</vt:lpstr>
      <vt:lpstr>SU vit eld</vt:lpstr>
      <vt:lpstr>powerpoint-mall</vt:lpstr>
      <vt:lpstr>1_SU vit eld</vt:lpstr>
      <vt:lpstr>6_Eld</vt:lpstr>
      <vt:lpstr>1_SU_Powerpointmall_generell</vt:lpstr>
      <vt:lpstr>1_SU Olivkvist</vt:lpstr>
      <vt:lpstr>think-cell Slide</vt:lpstr>
      <vt:lpstr>Document</vt:lpstr>
      <vt:lpstr>Ekonomiinformation</vt:lpstr>
      <vt:lpstr>Spelregler</vt:lpstr>
      <vt:lpstr>Agenda 14 april 2021</vt:lpstr>
      <vt:lpstr>Utfall Tertial 3 2020</vt:lpstr>
      <vt:lpstr>Ekonomiskt utfall SU T3 2020</vt:lpstr>
      <vt:lpstr>Intäkter ökar med 141 mnkr (2,7%) jämfört med 2019</vt:lpstr>
      <vt:lpstr>Kostnader ökar med 5 mnkr (0,1%) jämfört med 2019</vt:lpstr>
      <vt:lpstr>Ekonomiskt utfall 2020 per fakultet jämfört med utfall 2019 och budget 2020 och 2021</vt:lpstr>
      <vt:lpstr>Ekonomisk uppföljning 2021 </vt:lpstr>
      <vt:lpstr>Ekonomisk uppföljning 2021</vt:lpstr>
      <vt:lpstr>Tertial 1 2021</vt:lpstr>
      <vt:lpstr>PowerPoint-presentation</vt:lpstr>
      <vt:lpstr>PowerPoint-presentation</vt:lpstr>
      <vt:lpstr>PowerPoint-presentation</vt:lpstr>
      <vt:lpstr>PowerPoint-presentation</vt:lpstr>
      <vt:lpstr>PowerPoint-presentation</vt:lpstr>
      <vt:lpstr>Projekt, tidpunkter T1</vt:lpstr>
      <vt:lpstr>Periodisering</vt:lpstr>
      <vt:lpstr>Periodisering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    Paus</vt:lpstr>
      <vt:lpstr>PowerPoint-presentation</vt:lpstr>
      <vt:lpstr>PowerPoint-presentation</vt:lpstr>
      <vt:lpstr>PowerPoint-presentation</vt:lpstr>
      <vt:lpstr>PowerPoint-presentation</vt:lpstr>
      <vt:lpstr>Universitetsövergripande rapportering T1 2021</vt:lpstr>
      <vt:lpstr>Övrig information</vt:lpstr>
      <vt:lpstr>Debitering lokalkostnader 2021</vt:lpstr>
      <vt:lpstr>Datum för debitering lokalkostnader 2021</vt:lpstr>
      <vt:lpstr>Datum för debitering lokalkostnader 2021</vt:lpstr>
      <vt:lpstr>Övrig information</vt:lpstr>
      <vt:lpstr>Att kvalitetssäkra balansposter i redovisningen är en löpande rutin som ska tillämpas.</vt:lpstr>
      <vt:lpstr>Övrig information</vt:lpstr>
      <vt:lpstr>Workshops/utbildningar</vt:lpstr>
      <vt:lpstr>PowerPoint-presentation</vt:lpstr>
      <vt:lpstr>Ekonomiprojektet</vt:lpstr>
      <vt:lpstr>Ekonomiprojektets uppdrag (2020-2022)</vt:lpstr>
      <vt:lpstr>Från översyn till införande – alltid med representation från fakulteter och institutioner</vt:lpstr>
      <vt:lpstr>Övergripande tidplan systeminförande</vt:lpstr>
      <vt:lpstr>Städning i redovisningen</vt:lpstr>
      <vt:lpstr>Förberedelser för konvertering</vt:lpstr>
      <vt:lpstr>Alla gemensamma kostnader fördelas till kostnadsbärare enligt SUHF-modellen</vt:lpstr>
      <vt:lpstr>Exempel bidragsfinansierat projekt</vt:lpstr>
      <vt:lpstr>Några konsekvenser av en enhetlig tillämpning av SUHF-modellen</vt:lpstr>
      <vt:lpstr>PowerPoint-presentation</vt:lpstr>
      <vt:lpstr>PowerPoint-presentation</vt:lpstr>
    </vt:vector>
  </TitlesOfParts>
  <Company>LHS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Arbetsmiljödagen 2009</dc:title>
  <dc:creator>Per Fahlstedt</dc:creator>
  <cp:lastModifiedBy>Aldona Stowik</cp:lastModifiedBy>
  <cp:revision>524</cp:revision>
  <cp:lastPrinted>2020-08-17T20:22:08Z</cp:lastPrinted>
  <dcterms:created xsi:type="dcterms:W3CDTF">2009-02-05T16:24:56Z</dcterms:created>
  <dcterms:modified xsi:type="dcterms:W3CDTF">2021-04-13T21:09:03Z</dcterms:modified>
</cp:coreProperties>
</file>