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5213" cy="42803763"/>
  <p:notesSz cx="14224000" cy="20104100"/>
  <p:defaultTextStyle>
    <a:defPPr>
      <a:defRPr lang="sv-SE"/>
    </a:defPPr>
    <a:lvl1pPr marL="0" algn="l" defTabSz="19463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187" algn="l" defTabSz="19463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375" algn="l" defTabSz="19463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562" algn="l" defTabSz="19463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2749" algn="l" defTabSz="19463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5937" algn="l" defTabSz="19463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124" algn="l" defTabSz="19463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2313" algn="l" defTabSz="19463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5501" algn="l" defTabSz="19463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5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405" autoAdjust="0"/>
  </p:normalViewPr>
  <p:slideViewPr>
    <p:cSldViewPr>
      <p:cViewPr>
        <p:scale>
          <a:sx n="83" d="100"/>
          <a:sy n="83" d="100"/>
        </p:scale>
        <p:origin x="144" y="-16640"/>
      </p:cViewPr>
      <p:guideLst>
        <p:guide orient="horz" pos="6132"/>
        <p:guide pos="459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70641" y="13269170"/>
            <a:ext cx="257339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541282" y="23970111"/>
            <a:ext cx="2119264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513760" y="9844869"/>
            <a:ext cx="1316971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5591735" y="9844869"/>
            <a:ext cx="1316971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"/>
            <a:ext cx="30267104" cy="6062289"/>
          </a:xfrm>
          <a:custGeom>
            <a:avLst/>
            <a:gdLst/>
            <a:ahLst/>
            <a:cxnLst/>
            <a:rect l="l" t="t" r="r" b="b"/>
            <a:pathLst>
              <a:path w="14220190" h="2847340">
                <a:moveTo>
                  <a:pt x="0" y="2847044"/>
                </a:moveTo>
                <a:lnTo>
                  <a:pt x="14219971" y="2847044"/>
                </a:lnTo>
                <a:lnTo>
                  <a:pt x="14219971" y="0"/>
                </a:lnTo>
                <a:lnTo>
                  <a:pt x="0" y="0"/>
                </a:lnTo>
                <a:lnTo>
                  <a:pt x="0" y="2847044"/>
                </a:lnTo>
                <a:close/>
              </a:path>
            </a:pathLst>
          </a:custGeom>
          <a:solidFill>
            <a:srgbClr val="00255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13761" y="1712152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9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5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5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5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u.se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588" y="40673435"/>
            <a:ext cx="15817447" cy="1619957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>
              <a:spcBef>
                <a:spcPts val="202"/>
              </a:spcBef>
            </a:pPr>
            <a:r>
              <a:rPr sz="2554" spc="85" dirty="0">
                <a:solidFill>
                  <a:srgbClr val="231F20"/>
                </a:solidFill>
                <a:latin typeface="Calibri"/>
                <a:cs typeface="Calibri"/>
              </a:rPr>
              <a:t>Här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53" dirty="0">
                <a:solidFill>
                  <a:srgbClr val="231F20"/>
                </a:solidFill>
                <a:latin typeface="Calibri"/>
                <a:cs typeface="Calibri"/>
              </a:rPr>
              <a:t>skrivs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74" dirty="0">
                <a:solidFill>
                  <a:srgbClr val="231F20"/>
                </a:solidFill>
                <a:latin typeface="Calibri"/>
                <a:cs typeface="Calibri"/>
              </a:rPr>
              <a:t>avsändarinformation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53" dirty="0">
                <a:solidFill>
                  <a:srgbClr val="231F20"/>
                </a:solidFill>
                <a:latin typeface="Calibri"/>
                <a:cs typeface="Calibri"/>
              </a:rPr>
              <a:t>och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53" dirty="0">
                <a:solidFill>
                  <a:srgbClr val="231F20"/>
                </a:solidFill>
                <a:latin typeface="Calibri"/>
                <a:cs typeface="Calibri"/>
              </a:rPr>
              <a:t>eventuella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64" dirty="0">
                <a:solidFill>
                  <a:srgbClr val="231F20"/>
                </a:solidFill>
                <a:latin typeface="Calibri"/>
                <a:cs typeface="Calibri"/>
              </a:rPr>
              <a:t>förklaringar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106" dirty="0">
                <a:solidFill>
                  <a:srgbClr val="231F20"/>
                </a:solidFill>
                <a:latin typeface="Calibri"/>
                <a:cs typeface="Calibri"/>
              </a:rPr>
              <a:t>om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64" dirty="0">
                <a:solidFill>
                  <a:srgbClr val="231F20"/>
                </a:solidFill>
                <a:latin typeface="Calibri"/>
                <a:cs typeface="Calibri"/>
              </a:rPr>
              <a:t>samarbete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53" dirty="0">
                <a:solidFill>
                  <a:srgbClr val="231F20"/>
                </a:solidFill>
                <a:latin typeface="Calibri"/>
                <a:cs typeface="Calibri"/>
              </a:rPr>
              <a:t>och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53" dirty="0">
                <a:solidFill>
                  <a:srgbClr val="231F20"/>
                </a:solidFill>
                <a:latin typeface="Calibri"/>
                <a:cs typeface="Calibri"/>
              </a:rPr>
              <a:t>vilket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117" dirty="0">
                <a:solidFill>
                  <a:srgbClr val="231F20"/>
                </a:solidFill>
                <a:latin typeface="Calibri"/>
                <a:cs typeface="Calibri"/>
              </a:rPr>
              <a:t>sammanhang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53" dirty="0">
                <a:solidFill>
                  <a:srgbClr val="231F20"/>
                </a:solidFill>
                <a:latin typeface="Calibri"/>
                <a:cs typeface="Calibri"/>
              </a:rPr>
              <a:t>postern</a:t>
            </a:r>
            <a:r>
              <a:rPr sz="2554" spc="-1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53" dirty="0">
                <a:solidFill>
                  <a:srgbClr val="231F20"/>
                </a:solidFill>
                <a:latin typeface="Calibri"/>
                <a:cs typeface="Calibri"/>
              </a:rPr>
              <a:t>visas.</a:t>
            </a:r>
            <a:endParaRPr sz="2554" dirty="0">
              <a:latin typeface="Calibri"/>
              <a:cs typeface="Calibri"/>
            </a:endParaRPr>
          </a:p>
          <a:p>
            <a:pPr>
              <a:spcBef>
                <a:spcPts val="96"/>
              </a:spcBef>
            </a:pPr>
            <a:endParaRPr sz="2554" dirty="0">
              <a:latin typeface="Times New Roman"/>
              <a:cs typeface="Times New Roman"/>
            </a:endParaRPr>
          </a:p>
          <a:p>
            <a:pPr marL="27032">
              <a:lnSpc>
                <a:spcPts val="3054"/>
              </a:lnSpc>
            </a:pPr>
            <a:r>
              <a:rPr sz="2554" spc="53" dirty="0">
                <a:solidFill>
                  <a:srgbClr val="231F20"/>
                </a:solidFill>
                <a:latin typeface="Calibri"/>
                <a:cs typeface="Calibri"/>
              </a:rPr>
              <a:t>Låt </a:t>
            </a:r>
            <a:r>
              <a:rPr sz="2554" spc="64" dirty="0">
                <a:solidFill>
                  <a:srgbClr val="231F20"/>
                </a:solidFill>
                <a:latin typeface="Calibri"/>
                <a:cs typeface="Calibri"/>
              </a:rPr>
              <a:t>alltid </a:t>
            </a:r>
            <a:r>
              <a:rPr sz="2554" spc="85" dirty="0">
                <a:solidFill>
                  <a:srgbClr val="231F20"/>
                </a:solidFill>
                <a:latin typeface="Calibri"/>
                <a:cs typeface="Calibri"/>
              </a:rPr>
              <a:t>www-adress</a:t>
            </a:r>
            <a:r>
              <a:rPr sz="2554" spc="-24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54" spc="32" dirty="0">
                <a:solidFill>
                  <a:srgbClr val="231F20"/>
                </a:solidFill>
                <a:latin typeface="Calibri"/>
                <a:cs typeface="Calibri"/>
              </a:rPr>
              <a:t>stå.</a:t>
            </a:r>
            <a:endParaRPr sz="2554" dirty="0">
              <a:latin typeface="Calibri"/>
              <a:cs typeface="Calibri"/>
            </a:endParaRPr>
          </a:p>
          <a:p>
            <a:pPr marL="27032">
              <a:lnSpc>
                <a:spcPts val="3054"/>
              </a:lnSpc>
            </a:pPr>
            <a:r>
              <a:rPr sz="2554" b="1" spc="53" dirty="0">
                <a:solidFill>
                  <a:srgbClr val="231F20"/>
                </a:solidFill>
                <a:latin typeface="Calibri"/>
                <a:cs typeface="Calibri"/>
                <a:hlinkClick r:id="rId2"/>
              </a:rPr>
              <a:t>www.</a:t>
            </a:r>
            <a:r>
              <a:rPr lang="sv-SE" sz="2554" b="1" spc="53" dirty="0">
                <a:solidFill>
                  <a:srgbClr val="231F20"/>
                </a:solidFill>
                <a:latin typeface="Calibri"/>
                <a:cs typeface="Calibri"/>
                <a:hlinkClick r:id="rId2"/>
              </a:rPr>
              <a:t>psychology.</a:t>
            </a:r>
            <a:r>
              <a:rPr sz="2554" b="1" spc="53" dirty="0">
                <a:solidFill>
                  <a:srgbClr val="231F20"/>
                </a:solidFill>
                <a:latin typeface="Calibri"/>
                <a:cs typeface="Calibri"/>
                <a:hlinkClick r:id="rId2"/>
              </a:rPr>
              <a:t>su.se</a:t>
            </a:r>
            <a:endParaRPr sz="2554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0154517"/>
            <a:ext cx="30267103" cy="0"/>
          </a:xfrm>
          <a:custGeom>
            <a:avLst/>
            <a:gdLst/>
            <a:ahLst/>
            <a:cxnLst/>
            <a:rect l="l" t="t" r="r" b="b"/>
            <a:pathLst>
              <a:path w="14220190">
                <a:moveTo>
                  <a:pt x="0" y="0"/>
                </a:moveTo>
                <a:lnTo>
                  <a:pt x="14219972" y="0"/>
                </a:lnTo>
              </a:path>
            </a:pathLst>
          </a:custGeom>
          <a:ln w="843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5331" y="1024115"/>
            <a:ext cx="4395225" cy="4200153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990588" y="1024115"/>
            <a:ext cx="226814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TITLE</a:t>
            </a:r>
          </a:p>
          <a:p>
            <a:pPr algn="ctr"/>
            <a:r>
              <a:rPr lang="sv-SE" sz="6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GOES</a:t>
            </a:r>
          </a:p>
          <a:p>
            <a:pPr algn="ctr"/>
            <a:r>
              <a:rPr lang="sv-SE" sz="6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HERE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1066788" y="6898413"/>
            <a:ext cx="13613618" cy="23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v-SE" sz="5400" dirty="0">
                <a:latin typeface="Verdana" panose="020B0604030504040204" pitchFamily="34" charset="0"/>
                <a:ea typeface="Verdana" panose="020B0604030504040204" pitchFamily="34" charset="0"/>
              </a:rPr>
              <a:t>Spalt 1</a:t>
            </a:r>
          </a:p>
          <a:p>
            <a:pPr algn="just"/>
            <a:endParaRPr lang="sv-SE" dirty="0"/>
          </a:p>
          <a:p>
            <a:pPr algn="just"/>
            <a:r>
              <a:rPr lang="sv-SE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and </a:t>
            </a:r>
            <a:r>
              <a:rPr lang="sv-SE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pictures</a:t>
            </a:r>
            <a:r>
              <a:rPr lang="sv-SE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</a:t>
            </a:r>
            <a:r>
              <a:rPr lang="sv-SE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15446938" y="6847681"/>
            <a:ext cx="136136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algn="just"/>
          </a:lstStyle>
          <a:p>
            <a:r>
              <a:rPr lang="sv-SE" sz="5400" dirty="0">
                <a:latin typeface="Verdana" panose="020B0604030504040204" pitchFamily="34" charset="0"/>
                <a:ea typeface="Verdana" panose="020B0604030504040204" pitchFamily="34" charset="0"/>
              </a:rPr>
              <a:t>Spalt 2</a:t>
            </a:r>
          </a:p>
          <a:p>
            <a:endParaRPr lang="sv-SE" sz="5400" dirty="0"/>
          </a:p>
          <a:p>
            <a:r>
              <a:rPr lang="sv-SE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and </a:t>
            </a:r>
            <a:r>
              <a:rPr lang="sv-SE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pictures</a:t>
            </a:r>
            <a:r>
              <a:rPr lang="sv-SE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</a:t>
            </a:r>
            <a:r>
              <a:rPr lang="sv-SE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43</Words>
  <Application>Microsoft Macintosh PowerPoint</Application>
  <PresentationFormat>Anpassad</PresentationFormat>
  <Paragraphs>13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Calibri</vt:lpstr>
      <vt:lpstr>Times New Roman</vt:lpstr>
      <vt:lpstr>Verdana</vt:lpstr>
      <vt:lpstr>Office Theme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poster template A0.</dc:title>
  <dc:creator>Henric Bergqvist</dc:creator>
  <cp:keywords>A0;A1;poster;english;psykologiska</cp:keywords>
  <cp:lastModifiedBy>Henrik Dunér</cp:lastModifiedBy>
  <cp:revision>8</cp:revision>
  <dcterms:created xsi:type="dcterms:W3CDTF">2018-09-17T09:54:51Z</dcterms:created>
  <dcterms:modified xsi:type="dcterms:W3CDTF">2021-12-10T12:37:16Z</dcterms:modified>
</cp:coreProperties>
</file>