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4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5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4" r:id="rId1"/>
    <p:sldMasterId id="2147483744" r:id="rId2"/>
    <p:sldMasterId id="2147483752" r:id="rId3"/>
    <p:sldMasterId id="2147483710" r:id="rId4"/>
    <p:sldMasterId id="2147483832" r:id="rId5"/>
    <p:sldMasterId id="2147483694" r:id="rId6"/>
  </p:sldMasterIdLst>
  <p:notesMasterIdLst>
    <p:notesMasterId r:id="rId12"/>
  </p:notesMasterIdLst>
  <p:handoutMasterIdLst>
    <p:handoutMasterId r:id="rId13"/>
  </p:handoutMasterIdLst>
  <p:sldIdLst>
    <p:sldId id="256" r:id="rId7"/>
    <p:sldId id="258" r:id="rId8"/>
    <p:sldId id="257" r:id="rId9"/>
    <p:sldId id="259" r:id="rId10"/>
    <p:sldId id="260" r:id="rId11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969" autoAdjust="0"/>
    <p:restoredTop sz="96327"/>
  </p:normalViewPr>
  <p:slideViewPr>
    <p:cSldViewPr>
      <p:cViewPr varScale="1">
        <p:scale>
          <a:sx n="114" d="100"/>
          <a:sy n="114" d="100"/>
        </p:scale>
        <p:origin x="936" y="10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viewProps" Target="viewProps.xml"/><Relationship Id="rId10" Type="http://schemas.openxmlformats.org/officeDocument/2006/relationships/slide" Target="slides/slide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presProps" Target="presProps.xml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u.se/ceul/resurser/examinera-dina-studenter" TargetMode="External"/><Relationship Id="rId1" Type="http://schemas.openxmlformats.org/officeDocument/2006/relationships/hyperlink" Target="https://athena.itslearning.com/" TargetMode="External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u.se/ceul/resurser/examinera-dina-studenter" TargetMode="External"/><Relationship Id="rId1" Type="http://schemas.openxmlformats.org/officeDocument/2006/relationships/hyperlink" Target="https://athena.itslearning.com/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0F769DE-1DDB-BE43-907E-F541B06657A4}" type="doc">
      <dgm:prSet loTypeId="urn:microsoft.com/office/officeart/2005/8/layout/chevron2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sv-SE"/>
        </a:p>
      </dgm:t>
    </dgm:pt>
    <dgm:pt modelId="{A29E62C4-E525-9740-BD4C-E7E8549D38FD}">
      <dgm:prSet phldrT="[Text]"/>
      <dgm:spPr/>
      <dgm:t>
        <a:bodyPr/>
        <a:lstStyle/>
        <a:p>
          <a:r>
            <a:rPr lang="sv-SE" dirty="0"/>
            <a:t>HT 2022</a:t>
          </a:r>
        </a:p>
      </dgm:t>
    </dgm:pt>
    <dgm:pt modelId="{C2B4C324-2539-7B4A-A9D8-9F76854FC6EB}" type="parTrans" cxnId="{2BFB15FB-C055-DD4C-8962-2DD26EE9C47A}">
      <dgm:prSet/>
      <dgm:spPr/>
      <dgm:t>
        <a:bodyPr/>
        <a:lstStyle/>
        <a:p>
          <a:endParaRPr lang="sv-SE"/>
        </a:p>
      </dgm:t>
    </dgm:pt>
    <dgm:pt modelId="{A8FA6733-5CFB-C840-91D7-81B8741B415F}" type="sibTrans" cxnId="{2BFB15FB-C055-DD4C-8962-2DD26EE9C47A}">
      <dgm:prSet/>
      <dgm:spPr/>
      <dgm:t>
        <a:bodyPr/>
        <a:lstStyle/>
        <a:p>
          <a:endParaRPr lang="sv-SE"/>
        </a:p>
      </dgm:t>
    </dgm:pt>
    <dgm:pt modelId="{B099AFC4-AA81-344E-83C3-40508E7EA291}">
      <dgm:prSet phldrT="[Text]"/>
      <dgm:spPr/>
      <dgm:t>
        <a:bodyPr/>
        <a:lstStyle/>
        <a:p>
          <a:r>
            <a:rPr lang="sv-SE" dirty="0"/>
            <a:t>Självstudiekurs i </a:t>
          </a:r>
          <a:r>
            <a:rPr lang="sv-SE" dirty="0" err="1"/>
            <a:t>Inspera</a:t>
          </a:r>
          <a:r>
            <a:rPr lang="sv-SE" dirty="0"/>
            <a:t> lanseras (tillgänglig i </a:t>
          </a:r>
          <a:r>
            <a:rPr lang="sv-SE" dirty="0" err="1"/>
            <a:t>Athena</a:t>
          </a:r>
          <a:r>
            <a:rPr lang="sv-SE" dirty="0"/>
            <a:t>)</a:t>
          </a:r>
        </a:p>
      </dgm:t>
    </dgm:pt>
    <dgm:pt modelId="{2F429335-3733-1941-B717-AB82CEACE7A4}" type="parTrans" cxnId="{2ABECC40-01C9-CC42-AAFC-B314513AC04F}">
      <dgm:prSet/>
      <dgm:spPr/>
      <dgm:t>
        <a:bodyPr/>
        <a:lstStyle/>
        <a:p>
          <a:endParaRPr lang="sv-SE"/>
        </a:p>
      </dgm:t>
    </dgm:pt>
    <dgm:pt modelId="{317C7B19-607E-DA40-B45B-A2DFA9AF4A5E}" type="sibTrans" cxnId="{2ABECC40-01C9-CC42-AAFC-B314513AC04F}">
      <dgm:prSet/>
      <dgm:spPr/>
      <dgm:t>
        <a:bodyPr/>
        <a:lstStyle/>
        <a:p>
          <a:endParaRPr lang="sv-SE"/>
        </a:p>
      </dgm:t>
    </dgm:pt>
    <dgm:pt modelId="{39312506-C9A5-0842-BA97-B7F180BB1159}">
      <dgm:prSet phldrT="[Text]"/>
      <dgm:spPr/>
      <dgm:t>
        <a:bodyPr/>
        <a:lstStyle/>
        <a:p>
          <a:r>
            <a:rPr lang="sv-SE" dirty="0"/>
            <a:t>VT 2023 </a:t>
          </a:r>
        </a:p>
      </dgm:t>
    </dgm:pt>
    <dgm:pt modelId="{2DB9DAEC-F211-E747-82A0-2EF7424B5643}" type="parTrans" cxnId="{69BA67A2-7A5D-3147-BC5E-E2F4302A521E}">
      <dgm:prSet/>
      <dgm:spPr/>
      <dgm:t>
        <a:bodyPr/>
        <a:lstStyle/>
        <a:p>
          <a:endParaRPr lang="sv-SE"/>
        </a:p>
      </dgm:t>
    </dgm:pt>
    <dgm:pt modelId="{70E529EA-8BE5-464B-AF5B-86A14084F007}" type="sibTrans" cxnId="{69BA67A2-7A5D-3147-BC5E-E2F4302A521E}">
      <dgm:prSet/>
      <dgm:spPr/>
      <dgm:t>
        <a:bodyPr/>
        <a:lstStyle/>
        <a:p>
          <a:endParaRPr lang="sv-SE"/>
        </a:p>
      </dgm:t>
    </dgm:pt>
    <dgm:pt modelId="{6960E344-F82C-4C4C-A167-2AB32DEA2E92}">
      <dgm:prSet phldrT="[Text]"/>
      <dgm:spPr/>
      <dgm:t>
        <a:bodyPr/>
        <a:lstStyle/>
        <a:p>
          <a:r>
            <a:rPr lang="sv-SE" dirty="0"/>
            <a:t>Salstentor med </a:t>
          </a:r>
          <a:r>
            <a:rPr lang="sv-SE" dirty="0" err="1"/>
            <a:t>Inspera</a:t>
          </a:r>
          <a:endParaRPr lang="sv-SE" dirty="0"/>
        </a:p>
      </dgm:t>
    </dgm:pt>
    <dgm:pt modelId="{410B3003-F02F-8647-8DFD-C617C36F4FF8}" type="parTrans" cxnId="{1A4D00CC-8354-3042-9638-DBA6A7F8D681}">
      <dgm:prSet/>
      <dgm:spPr/>
      <dgm:t>
        <a:bodyPr/>
        <a:lstStyle/>
        <a:p>
          <a:endParaRPr lang="sv-SE"/>
        </a:p>
      </dgm:t>
    </dgm:pt>
    <dgm:pt modelId="{6F6C8EF8-86A8-1B4F-8C8D-E58371581CB4}" type="sibTrans" cxnId="{1A4D00CC-8354-3042-9638-DBA6A7F8D681}">
      <dgm:prSet/>
      <dgm:spPr/>
      <dgm:t>
        <a:bodyPr/>
        <a:lstStyle/>
        <a:p>
          <a:endParaRPr lang="sv-SE"/>
        </a:p>
      </dgm:t>
    </dgm:pt>
    <dgm:pt modelId="{9385CE72-042F-1245-8A3C-FBA935AF6B56}">
      <dgm:prSet phldrT="[Text]"/>
      <dgm:spPr/>
      <dgm:t>
        <a:bodyPr/>
        <a:lstStyle/>
        <a:p>
          <a:r>
            <a:rPr lang="sv-SE" dirty="0" err="1"/>
            <a:t>Exia</a:t>
          </a:r>
          <a:r>
            <a:rPr lang="sv-SE" dirty="0"/>
            <a:t> endast öppen bok tentor</a:t>
          </a:r>
        </a:p>
      </dgm:t>
    </dgm:pt>
    <dgm:pt modelId="{96FAC6B2-53A1-C640-A40A-F3D4AFECA66C}" type="parTrans" cxnId="{50421E75-605A-0F45-89D9-86C77CE362CC}">
      <dgm:prSet/>
      <dgm:spPr/>
      <dgm:t>
        <a:bodyPr/>
        <a:lstStyle/>
        <a:p>
          <a:endParaRPr lang="sv-SE"/>
        </a:p>
      </dgm:t>
    </dgm:pt>
    <dgm:pt modelId="{6CE4934F-B970-7C4A-B18B-88C1D0C3A75E}" type="sibTrans" cxnId="{50421E75-605A-0F45-89D9-86C77CE362CC}">
      <dgm:prSet/>
      <dgm:spPr/>
      <dgm:t>
        <a:bodyPr/>
        <a:lstStyle/>
        <a:p>
          <a:endParaRPr lang="sv-SE"/>
        </a:p>
      </dgm:t>
    </dgm:pt>
    <dgm:pt modelId="{024A2C37-4919-354E-ADAB-2BE4DCE0A542}">
      <dgm:prSet phldrT="[Text]"/>
      <dgm:spPr/>
      <dgm:t>
        <a:bodyPr/>
        <a:lstStyle/>
        <a:p>
          <a:r>
            <a:rPr lang="sv-SE" dirty="0"/>
            <a:t>HT 2023</a:t>
          </a:r>
        </a:p>
      </dgm:t>
    </dgm:pt>
    <dgm:pt modelId="{E958E500-4431-ED4C-A1C5-C43D5853A64B}" type="parTrans" cxnId="{4A15EC3F-00AD-C445-9089-3F873F6F115A}">
      <dgm:prSet/>
      <dgm:spPr/>
      <dgm:t>
        <a:bodyPr/>
        <a:lstStyle/>
        <a:p>
          <a:endParaRPr lang="sv-SE"/>
        </a:p>
      </dgm:t>
    </dgm:pt>
    <dgm:pt modelId="{2605B5EA-0C6C-9A4D-A77F-51FE42236F63}" type="sibTrans" cxnId="{4A15EC3F-00AD-C445-9089-3F873F6F115A}">
      <dgm:prSet/>
      <dgm:spPr/>
      <dgm:t>
        <a:bodyPr/>
        <a:lstStyle/>
        <a:p>
          <a:endParaRPr lang="sv-SE"/>
        </a:p>
      </dgm:t>
    </dgm:pt>
    <dgm:pt modelId="{C6763343-7F21-5144-93B5-8BF31389FD07}">
      <dgm:prSet phldrT="[Text]"/>
      <dgm:spPr/>
      <dgm:t>
        <a:bodyPr/>
        <a:lstStyle/>
        <a:p>
          <a:r>
            <a:rPr lang="sv-SE" dirty="0" err="1"/>
            <a:t>Exia</a:t>
          </a:r>
          <a:r>
            <a:rPr lang="sv-SE" dirty="0"/>
            <a:t> stängs för tentor</a:t>
          </a:r>
        </a:p>
      </dgm:t>
    </dgm:pt>
    <dgm:pt modelId="{4C8D6D3D-29C6-6748-9C74-A9D04967A45F}" type="parTrans" cxnId="{E503B643-C506-2C4A-91B6-0693D221FC91}">
      <dgm:prSet/>
      <dgm:spPr/>
      <dgm:t>
        <a:bodyPr/>
        <a:lstStyle/>
        <a:p>
          <a:endParaRPr lang="sv-SE"/>
        </a:p>
      </dgm:t>
    </dgm:pt>
    <dgm:pt modelId="{CEEDD74F-D8C2-BB4B-9D04-BCC3C67966E0}" type="sibTrans" cxnId="{E503B643-C506-2C4A-91B6-0693D221FC91}">
      <dgm:prSet/>
      <dgm:spPr/>
      <dgm:t>
        <a:bodyPr/>
        <a:lstStyle/>
        <a:p>
          <a:endParaRPr lang="sv-SE"/>
        </a:p>
      </dgm:t>
    </dgm:pt>
    <dgm:pt modelId="{613E8888-4E1D-144C-A8A9-8936C0B84CFB}">
      <dgm:prSet phldrT="[Text]"/>
      <dgm:spPr/>
      <dgm:t>
        <a:bodyPr/>
        <a:lstStyle/>
        <a:p>
          <a:r>
            <a:rPr lang="sv-SE" dirty="0"/>
            <a:t>Möjligt att göra hemtentor i </a:t>
          </a:r>
          <a:r>
            <a:rPr lang="sv-SE" dirty="0" err="1"/>
            <a:t>Inspera</a:t>
          </a:r>
          <a:endParaRPr lang="sv-SE" dirty="0"/>
        </a:p>
      </dgm:t>
    </dgm:pt>
    <dgm:pt modelId="{E785AA46-0CBF-E340-9FDE-6AF49BA65FE9}" type="parTrans" cxnId="{6A0A3886-99F8-E94F-8812-4BEF74B24E7C}">
      <dgm:prSet/>
      <dgm:spPr/>
      <dgm:t>
        <a:bodyPr/>
        <a:lstStyle/>
        <a:p>
          <a:endParaRPr lang="sv-SE"/>
        </a:p>
      </dgm:t>
    </dgm:pt>
    <dgm:pt modelId="{27678727-5849-4B4E-8D28-4B31AD351B96}" type="sibTrans" cxnId="{6A0A3886-99F8-E94F-8812-4BEF74B24E7C}">
      <dgm:prSet/>
      <dgm:spPr/>
      <dgm:t>
        <a:bodyPr/>
        <a:lstStyle/>
        <a:p>
          <a:endParaRPr lang="sv-SE"/>
        </a:p>
      </dgm:t>
    </dgm:pt>
    <dgm:pt modelId="{E238FD56-6898-B849-BDE4-FC2A994F7070}" type="pres">
      <dgm:prSet presAssocID="{80F769DE-1DDB-BE43-907E-F541B06657A4}" presName="linearFlow" presStyleCnt="0">
        <dgm:presLayoutVars>
          <dgm:dir/>
          <dgm:animLvl val="lvl"/>
          <dgm:resizeHandles val="exact"/>
        </dgm:presLayoutVars>
      </dgm:prSet>
      <dgm:spPr/>
    </dgm:pt>
    <dgm:pt modelId="{A852108B-489E-054E-A270-26CDCC1281D0}" type="pres">
      <dgm:prSet presAssocID="{A29E62C4-E525-9740-BD4C-E7E8549D38FD}" presName="composite" presStyleCnt="0"/>
      <dgm:spPr/>
    </dgm:pt>
    <dgm:pt modelId="{183CFB1D-A2EB-C14B-B63E-62D1BB0AF6C2}" type="pres">
      <dgm:prSet presAssocID="{A29E62C4-E525-9740-BD4C-E7E8549D38FD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639819A1-AFDC-0C4D-8221-93D42610D286}" type="pres">
      <dgm:prSet presAssocID="{A29E62C4-E525-9740-BD4C-E7E8549D38FD}" presName="descendantText" presStyleLbl="alignAcc1" presStyleIdx="0" presStyleCnt="3">
        <dgm:presLayoutVars>
          <dgm:bulletEnabled val="1"/>
        </dgm:presLayoutVars>
      </dgm:prSet>
      <dgm:spPr/>
    </dgm:pt>
    <dgm:pt modelId="{34B2D464-5501-CB44-A900-E8D6FBE74E95}" type="pres">
      <dgm:prSet presAssocID="{A8FA6733-5CFB-C840-91D7-81B8741B415F}" presName="sp" presStyleCnt="0"/>
      <dgm:spPr/>
    </dgm:pt>
    <dgm:pt modelId="{742F0DA8-928D-214E-BFD8-65595389547C}" type="pres">
      <dgm:prSet presAssocID="{39312506-C9A5-0842-BA97-B7F180BB1159}" presName="composite" presStyleCnt="0"/>
      <dgm:spPr/>
    </dgm:pt>
    <dgm:pt modelId="{8E283FDF-8303-0446-9D99-2FC1B7EDBE2F}" type="pres">
      <dgm:prSet presAssocID="{39312506-C9A5-0842-BA97-B7F180BB1159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FD10BD45-17FF-DE44-8F8C-E4A7FA7B94E9}" type="pres">
      <dgm:prSet presAssocID="{39312506-C9A5-0842-BA97-B7F180BB1159}" presName="descendantText" presStyleLbl="alignAcc1" presStyleIdx="1" presStyleCnt="3">
        <dgm:presLayoutVars>
          <dgm:bulletEnabled val="1"/>
        </dgm:presLayoutVars>
      </dgm:prSet>
      <dgm:spPr/>
    </dgm:pt>
    <dgm:pt modelId="{F19F18C6-1067-6348-9626-D94C23B50B12}" type="pres">
      <dgm:prSet presAssocID="{70E529EA-8BE5-464B-AF5B-86A14084F007}" presName="sp" presStyleCnt="0"/>
      <dgm:spPr/>
    </dgm:pt>
    <dgm:pt modelId="{28DB7CDE-F6A2-8946-808C-4C545E83604C}" type="pres">
      <dgm:prSet presAssocID="{024A2C37-4919-354E-ADAB-2BE4DCE0A542}" presName="composite" presStyleCnt="0"/>
      <dgm:spPr/>
    </dgm:pt>
    <dgm:pt modelId="{885CA3BA-A000-3241-BCD2-D1B9E5A5AE44}" type="pres">
      <dgm:prSet presAssocID="{024A2C37-4919-354E-ADAB-2BE4DCE0A542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BD1D63A3-E23F-B24E-B1A9-313B12C3D818}" type="pres">
      <dgm:prSet presAssocID="{024A2C37-4919-354E-ADAB-2BE4DCE0A542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E890CD27-F193-B944-9C96-A2C28598E7FD}" type="presOf" srcId="{B099AFC4-AA81-344E-83C3-40508E7EA291}" destId="{639819A1-AFDC-0C4D-8221-93D42610D286}" srcOrd="0" destOrd="0" presId="urn:microsoft.com/office/officeart/2005/8/layout/chevron2"/>
    <dgm:cxn modelId="{4A15EC3F-00AD-C445-9089-3F873F6F115A}" srcId="{80F769DE-1DDB-BE43-907E-F541B06657A4}" destId="{024A2C37-4919-354E-ADAB-2BE4DCE0A542}" srcOrd="2" destOrd="0" parTransId="{E958E500-4431-ED4C-A1C5-C43D5853A64B}" sibTransId="{2605B5EA-0C6C-9A4D-A77F-51FE42236F63}"/>
    <dgm:cxn modelId="{2ABECC40-01C9-CC42-AAFC-B314513AC04F}" srcId="{A29E62C4-E525-9740-BD4C-E7E8549D38FD}" destId="{B099AFC4-AA81-344E-83C3-40508E7EA291}" srcOrd="0" destOrd="0" parTransId="{2F429335-3733-1941-B717-AB82CEACE7A4}" sibTransId="{317C7B19-607E-DA40-B45B-A2DFA9AF4A5E}"/>
    <dgm:cxn modelId="{E503B643-C506-2C4A-91B6-0693D221FC91}" srcId="{024A2C37-4919-354E-ADAB-2BE4DCE0A542}" destId="{C6763343-7F21-5144-93B5-8BF31389FD07}" srcOrd="0" destOrd="0" parTransId="{4C8D6D3D-29C6-6748-9C74-A9D04967A45F}" sibTransId="{CEEDD74F-D8C2-BB4B-9D04-BCC3C67966E0}"/>
    <dgm:cxn modelId="{9E6BD963-47F2-234A-BA92-FCB79C815E21}" type="presOf" srcId="{C6763343-7F21-5144-93B5-8BF31389FD07}" destId="{BD1D63A3-E23F-B24E-B1A9-313B12C3D818}" srcOrd="0" destOrd="0" presId="urn:microsoft.com/office/officeart/2005/8/layout/chevron2"/>
    <dgm:cxn modelId="{BE530B4A-08D4-764E-AC2F-ECEB5813ED59}" type="presOf" srcId="{80F769DE-1DDB-BE43-907E-F541B06657A4}" destId="{E238FD56-6898-B849-BDE4-FC2A994F7070}" srcOrd="0" destOrd="0" presId="urn:microsoft.com/office/officeart/2005/8/layout/chevron2"/>
    <dgm:cxn modelId="{50421E75-605A-0F45-89D9-86C77CE362CC}" srcId="{39312506-C9A5-0842-BA97-B7F180BB1159}" destId="{9385CE72-042F-1245-8A3C-FBA935AF6B56}" srcOrd="1" destOrd="0" parTransId="{96FAC6B2-53A1-C640-A40A-F3D4AFECA66C}" sibTransId="{6CE4934F-B970-7C4A-B18B-88C1D0C3A75E}"/>
    <dgm:cxn modelId="{6A0A3886-99F8-E94F-8812-4BEF74B24E7C}" srcId="{A29E62C4-E525-9740-BD4C-E7E8549D38FD}" destId="{613E8888-4E1D-144C-A8A9-8936C0B84CFB}" srcOrd="1" destOrd="0" parTransId="{E785AA46-0CBF-E340-9FDE-6AF49BA65FE9}" sibTransId="{27678727-5849-4B4E-8D28-4B31AD351B96}"/>
    <dgm:cxn modelId="{425B958B-4470-9841-9370-CC01838C03A5}" type="presOf" srcId="{39312506-C9A5-0842-BA97-B7F180BB1159}" destId="{8E283FDF-8303-0446-9D99-2FC1B7EDBE2F}" srcOrd="0" destOrd="0" presId="urn:microsoft.com/office/officeart/2005/8/layout/chevron2"/>
    <dgm:cxn modelId="{78CABD94-5A3A-C146-9536-DF63C339930A}" type="presOf" srcId="{A29E62C4-E525-9740-BD4C-E7E8549D38FD}" destId="{183CFB1D-A2EB-C14B-B63E-62D1BB0AF6C2}" srcOrd="0" destOrd="0" presId="urn:microsoft.com/office/officeart/2005/8/layout/chevron2"/>
    <dgm:cxn modelId="{C89B8E9E-B053-8D4D-B003-463FCCBB8F1C}" type="presOf" srcId="{9385CE72-042F-1245-8A3C-FBA935AF6B56}" destId="{FD10BD45-17FF-DE44-8F8C-E4A7FA7B94E9}" srcOrd="0" destOrd="1" presId="urn:microsoft.com/office/officeart/2005/8/layout/chevron2"/>
    <dgm:cxn modelId="{69BA67A2-7A5D-3147-BC5E-E2F4302A521E}" srcId="{80F769DE-1DDB-BE43-907E-F541B06657A4}" destId="{39312506-C9A5-0842-BA97-B7F180BB1159}" srcOrd="1" destOrd="0" parTransId="{2DB9DAEC-F211-E747-82A0-2EF7424B5643}" sibTransId="{70E529EA-8BE5-464B-AF5B-86A14084F007}"/>
    <dgm:cxn modelId="{D90A8FAA-5811-DF41-A4DB-4E3F83A0561A}" type="presOf" srcId="{6960E344-F82C-4C4C-A167-2AB32DEA2E92}" destId="{FD10BD45-17FF-DE44-8F8C-E4A7FA7B94E9}" srcOrd="0" destOrd="0" presId="urn:microsoft.com/office/officeart/2005/8/layout/chevron2"/>
    <dgm:cxn modelId="{FF0A0EBE-C100-E845-9C9C-E48B7C3B096C}" type="presOf" srcId="{024A2C37-4919-354E-ADAB-2BE4DCE0A542}" destId="{885CA3BA-A000-3241-BCD2-D1B9E5A5AE44}" srcOrd="0" destOrd="0" presId="urn:microsoft.com/office/officeart/2005/8/layout/chevron2"/>
    <dgm:cxn modelId="{55AFF7C5-7E78-E848-8767-55322FD0D895}" type="presOf" srcId="{613E8888-4E1D-144C-A8A9-8936C0B84CFB}" destId="{639819A1-AFDC-0C4D-8221-93D42610D286}" srcOrd="0" destOrd="1" presId="urn:microsoft.com/office/officeart/2005/8/layout/chevron2"/>
    <dgm:cxn modelId="{1A4D00CC-8354-3042-9638-DBA6A7F8D681}" srcId="{39312506-C9A5-0842-BA97-B7F180BB1159}" destId="{6960E344-F82C-4C4C-A167-2AB32DEA2E92}" srcOrd="0" destOrd="0" parTransId="{410B3003-F02F-8647-8DFD-C617C36F4FF8}" sibTransId="{6F6C8EF8-86A8-1B4F-8C8D-E58371581CB4}"/>
    <dgm:cxn modelId="{2BFB15FB-C055-DD4C-8962-2DD26EE9C47A}" srcId="{80F769DE-1DDB-BE43-907E-F541B06657A4}" destId="{A29E62C4-E525-9740-BD4C-E7E8549D38FD}" srcOrd="0" destOrd="0" parTransId="{C2B4C324-2539-7B4A-A9D8-9F76854FC6EB}" sibTransId="{A8FA6733-5CFB-C840-91D7-81B8741B415F}"/>
    <dgm:cxn modelId="{0BDFDB58-7DE7-304C-B5BA-8CC0A49E18E9}" type="presParOf" srcId="{E238FD56-6898-B849-BDE4-FC2A994F7070}" destId="{A852108B-489E-054E-A270-26CDCC1281D0}" srcOrd="0" destOrd="0" presId="urn:microsoft.com/office/officeart/2005/8/layout/chevron2"/>
    <dgm:cxn modelId="{626AC22C-8FCB-5347-B1E2-B4D581A20EB7}" type="presParOf" srcId="{A852108B-489E-054E-A270-26CDCC1281D0}" destId="{183CFB1D-A2EB-C14B-B63E-62D1BB0AF6C2}" srcOrd="0" destOrd="0" presId="urn:microsoft.com/office/officeart/2005/8/layout/chevron2"/>
    <dgm:cxn modelId="{8F8CFC9E-E051-5249-9B47-E7EF4C7383DD}" type="presParOf" srcId="{A852108B-489E-054E-A270-26CDCC1281D0}" destId="{639819A1-AFDC-0C4D-8221-93D42610D286}" srcOrd="1" destOrd="0" presId="urn:microsoft.com/office/officeart/2005/8/layout/chevron2"/>
    <dgm:cxn modelId="{34653094-6FD2-9948-AB93-3F85762547DB}" type="presParOf" srcId="{E238FD56-6898-B849-BDE4-FC2A994F7070}" destId="{34B2D464-5501-CB44-A900-E8D6FBE74E95}" srcOrd="1" destOrd="0" presId="urn:microsoft.com/office/officeart/2005/8/layout/chevron2"/>
    <dgm:cxn modelId="{14E7A5D1-3B99-0948-A356-A280F0DB587A}" type="presParOf" srcId="{E238FD56-6898-B849-BDE4-FC2A994F7070}" destId="{742F0DA8-928D-214E-BFD8-65595389547C}" srcOrd="2" destOrd="0" presId="urn:microsoft.com/office/officeart/2005/8/layout/chevron2"/>
    <dgm:cxn modelId="{A9342B3B-D95F-F441-8E73-8F7898BC03C8}" type="presParOf" srcId="{742F0DA8-928D-214E-BFD8-65595389547C}" destId="{8E283FDF-8303-0446-9D99-2FC1B7EDBE2F}" srcOrd="0" destOrd="0" presId="urn:microsoft.com/office/officeart/2005/8/layout/chevron2"/>
    <dgm:cxn modelId="{1F566330-879E-CA40-9072-F5619892D0DC}" type="presParOf" srcId="{742F0DA8-928D-214E-BFD8-65595389547C}" destId="{FD10BD45-17FF-DE44-8F8C-E4A7FA7B94E9}" srcOrd="1" destOrd="0" presId="urn:microsoft.com/office/officeart/2005/8/layout/chevron2"/>
    <dgm:cxn modelId="{CF41A835-3868-F84F-B49E-C45037A04BDA}" type="presParOf" srcId="{E238FD56-6898-B849-BDE4-FC2A994F7070}" destId="{F19F18C6-1067-6348-9626-D94C23B50B12}" srcOrd="3" destOrd="0" presId="urn:microsoft.com/office/officeart/2005/8/layout/chevron2"/>
    <dgm:cxn modelId="{ABD7ADEA-B836-0F49-B7B5-18B404FB14DB}" type="presParOf" srcId="{E238FD56-6898-B849-BDE4-FC2A994F7070}" destId="{28DB7CDE-F6A2-8946-808C-4C545E83604C}" srcOrd="4" destOrd="0" presId="urn:microsoft.com/office/officeart/2005/8/layout/chevron2"/>
    <dgm:cxn modelId="{9446CB2A-C193-AF48-AB14-06FCFEED2CC5}" type="presParOf" srcId="{28DB7CDE-F6A2-8946-808C-4C545E83604C}" destId="{885CA3BA-A000-3241-BCD2-D1B9E5A5AE44}" srcOrd="0" destOrd="0" presId="urn:microsoft.com/office/officeart/2005/8/layout/chevron2"/>
    <dgm:cxn modelId="{15243485-8CA7-1045-BA09-8B5773029A5E}" type="presParOf" srcId="{28DB7CDE-F6A2-8946-808C-4C545E83604C}" destId="{BD1D63A3-E23F-B24E-B1A9-313B12C3D81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402E26B-87BD-204B-9738-DA1F5D223262}" type="doc">
      <dgm:prSet loTypeId="urn:microsoft.com/office/officeart/2005/8/layout/chevron2" loCatId="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sv-SE"/>
        </a:p>
      </dgm:t>
    </dgm:pt>
    <dgm:pt modelId="{5D2EC15C-0CFC-EA40-9B78-DC1FD6AC187C}">
      <dgm:prSet phldrT="[Text]"/>
      <dgm:spPr/>
      <dgm:t>
        <a:bodyPr/>
        <a:lstStyle/>
        <a:p>
          <a:r>
            <a:rPr lang="sv-SE" dirty="0"/>
            <a:t>Steg 1</a:t>
          </a:r>
        </a:p>
      </dgm:t>
    </dgm:pt>
    <dgm:pt modelId="{FF782AF7-740A-E34B-BF9B-A5768D23FB68}" type="parTrans" cxnId="{F0270720-4DCB-4E4B-A02D-E336A149C8D5}">
      <dgm:prSet/>
      <dgm:spPr/>
      <dgm:t>
        <a:bodyPr/>
        <a:lstStyle/>
        <a:p>
          <a:endParaRPr lang="sv-SE"/>
        </a:p>
      </dgm:t>
    </dgm:pt>
    <dgm:pt modelId="{D88B759F-3690-CD42-B766-857A8DC1C4E1}" type="sibTrans" cxnId="{F0270720-4DCB-4E4B-A02D-E336A149C8D5}">
      <dgm:prSet/>
      <dgm:spPr/>
      <dgm:t>
        <a:bodyPr/>
        <a:lstStyle/>
        <a:p>
          <a:endParaRPr lang="sv-SE"/>
        </a:p>
      </dgm:t>
    </dgm:pt>
    <dgm:pt modelId="{3854AA0F-224F-BE4F-9E32-1E216E5B3AE1}">
      <dgm:prSet phldrT="[Text]"/>
      <dgm:spPr/>
      <dgm:t>
        <a:bodyPr/>
        <a:lstStyle/>
        <a:p>
          <a:r>
            <a:rPr lang="sv-SE" dirty="0"/>
            <a:t>Steg 2</a:t>
          </a:r>
        </a:p>
      </dgm:t>
    </dgm:pt>
    <dgm:pt modelId="{2EC8E99F-EB2F-A14A-9D93-1E989FA9F53B}" type="parTrans" cxnId="{DD73CC99-9F9B-C14B-8A15-99330E7F0589}">
      <dgm:prSet/>
      <dgm:spPr/>
      <dgm:t>
        <a:bodyPr/>
        <a:lstStyle/>
        <a:p>
          <a:endParaRPr lang="sv-SE"/>
        </a:p>
      </dgm:t>
    </dgm:pt>
    <dgm:pt modelId="{88334F46-50EE-1D48-A284-360BF7FE31B1}" type="sibTrans" cxnId="{DD73CC99-9F9B-C14B-8A15-99330E7F0589}">
      <dgm:prSet/>
      <dgm:spPr/>
      <dgm:t>
        <a:bodyPr/>
        <a:lstStyle/>
        <a:p>
          <a:endParaRPr lang="sv-SE"/>
        </a:p>
      </dgm:t>
    </dgm:pt>
    <dgm:pt modelId="{B07D8DD8-3ED5-DD4A-BC54-0260BEEB1B36}">
      <dgm:prSet phldrT="[Text]"/>
      <dgm:spPr/>
      <dgm:t>
        <a:bodyPr/>
        <a:lstStyle/>
        <a:p>
          <a:r>
            <a:rPr lang="sv-SE" dirty="0"/>
            <a:t>Steg 3</a:t>
          </a:r>
        </a:p>
      </dgm:t>
    </dgm:pt>
    <dgm:pt modelId="{EAEF8E2D-4CED-9448-B1B8-8946330E0726}" type="parTrans" cxnId="{9F8CEA4D-C549-F944-9C10-856ABC530239}">
      <dgm:prSet/>
      <dgm:spPr/>
      <dgm:t>
        <a:bodyPr/>
        <a:lstStyle/>
        <a:p>
          <a:endParaRPr lang="sv-SE"/>
        </a:p>
      </dgm:t>
    </dgm:pt>
    <dgm:pt modelId="{7781F586-50A9-C442-BB40-F2723188D809}" type="sibTrans" cxnId="{9F8CEA4D-C549-F944-9C10-856ABC530239}">
      <dgm:prSet/>
      <dgm:spPr/>
      <dgm:t>
        <a:bodyPr/>
        <a:lstStyle/>
        <a:p>
          <a:endParaRPr lang="sv-SE"/>
        </a:p>
      </dgm:t>
    </dgm:pt>
    <dgm:pt modelId="{50F78313-4870-BD4C-9BD0-8DB07CEABF79}">
      <dgm:prSet/>
      <dgm:spPr/>
      <dgm:t>
        <a:bodyPr/>
        <a:lstStyle/>
        <a:p>
          <a:r>
            <a:rPr lang="sv-SE" dirty="0"/>
            <a:t>Gå självstudiekursen i </a:t>
          </a:r>
          <a:r>
            <a:rPr lang="sv-SE" dirty="0" err="1"/>
            <a:t>Inspera</a:t>
          </a:r>
          <a:r>
            <a:rPr lang="sv-SE" dirty="0"/>
            <a:t> (som finns tillgänglig för all personal i </a:t>
          </a:r>
          <a:r>
            <a:rPr lang="sv-SE" dirty="0" err="1"/>
            <a:t>Athena</a:t>
          </a:r>
          <a:r>
            <a:rPr lang="sv-SE" dirty="0"/>
            <a:t>)</a:t>
          </a:r>
        </a:p>
      </dgm:t>
    </dgm:pt>
    <dgm:pt modelId="{6694013A-21D4-F44E-9F1E-26D9EF74827B}" type="parTrans" cxnId="{062C7A75-1391-E747-84AF-063A18C3CFB2}">
      <dgm:prSet/>
      <dgm:spPr/>
      <dgm:t>
        <a:bodyPr/>
        <a:lstStyle/>
        <a:p>
          <a:endParaRPr lang="sv-SE"/>
        </a:p>
      </dgm:t>
    </dgm:pt>
    <dgm:pt modelId="{CB1A7DE4-AF22-2749-B581-E50530B59B69}" type="sibTrans" cxnId="{062C7A75-1391-E747-84AF-063A18C3CFB2}">
      <dgm:prSet/>
      <dgm:spPr/>
      <dgm:t>
        <a:bodyPr/>
        <a:lstStyle/>
        <a:p>
          <a:endParaRPr lang="sv-SE"/>
        </a:p>
      </dgm:t>
    </dgm:pt>
    <dgm:pt modelId="{519F5EDF-C1DC-7B4B-87B7-C025BC7C147F}">
      <dgm:prSet/>
      <dgm:spPr/>
      <dgm:t>
        <a:bodyPr/>
        <a:lstStyle/>
        <a:p>
          <a:r>
            <a:rPr lang="sv-SE" dirty="0"/>
            <a:t>Uppmana lärare och kursadministratörer att gå </a:t>
          </a:r>
          <a:r>
            <a:rPr lang="sv-SE" dirty="0">
              <a:hlinkClick xmlns:r="http://schemas.openxmlformats.org/officeDocument/2006/relationships" r:id="rId1"/>
            </a:rPr>
            <a:t>självstudiekursen</a:t>
          </a:r>
          <a:r>
            <a:rPr lang="sv-SE" dirty="0"/>
            <a:t> och lägga upp en tenta gemensamt i utbildningsmiljön</a:t>
          </a:r>
        </a:p>
      </dgm:t>
    </dgm:pt>
    <dgm:pt modelId="{E304926B-D12F-3840-A0F0-F1794F898890}" type="parTrans" cxnId="{C5B34AA4-786F-2747-92E6-A984D7891CE2}">
      <dgm:prSet/>
      <dgm:spPr/>
      <dgm:t>
        <a:bodyPr/>
        <a:lstStyle/>
        <a:p>
          <a:endParaRPr lang="sv-SE"/>
        </a:p>
      </dgm:t>
    </dgm:pt>
    <dgm:pt modelId="{DE2B537F-D74D-6A4D-BB28-DDBD790215ED}" type="sibTrans" cxnId="{C5B34AA4-786F-2747-92E6-A984D7891CE2}">
      <dgm:prSet/>
      <dgm:spPr/>
      <dgm:t>
        <a:bodyPr/>
        <a:lstStyle/>
        <a:p>
          <a:endParaRPr lang="sv-SE"/>
        </a:p>
      </dgm:t>
    </dgm:pt>
    <dgm:pt modelId="{82E9B87F-FE94-7D49-9496-F51A39EDC911}">
      <dgm:prSet/>
      <dgm:spPr/>
      <dgm:t>
        <a:bodyPr/>
        <a:lstStyle/>
        <a:p>
          <a:r>
            <a:rPr lang="sv-SE" dirty="0"/>
            <a:t>Ta upp reflektion hur </a:t>
          </a:r>
          <a:r>
            <a:rPr lang="sv-SE" dirty="0" err="1"/>
            <a:t>Inspera</a:t>
          </a:r>
          <a:r>
            <a:rPr lang="sv-SE" dirty="0"/>
            <a:t> förändrar arbetssätt på t.ex. avdelningsmöte</a:t>
          </a:r>
        </a:p>
      </dgm:t>
    </dgm:pt>
    <dgm:pt modelId="{C6BAD12F-1A17-0244-BA12-713B8DAEE3DE}" type="parTrans" cxnId="{287635F2-4AB6-F545-8789-E33DD3C4AC55}">
      <dgm:prSet/>
      <dgm:spPr/>
      <dgm:t>
        <a:bodyPr/>
        <a:lstStyle/>
        <a:p>
          <a:endParaRPr lang="sv-SE"/>
        </a:p>
      </dgm:t>
    </dgm:pt>
    <dgm:pt modelId="{6F8BF9B7-6FF9-7A4D-8337-FBB567BCFCA5}" type="sibTrans" cxnId="{287635F2-4AB6-F545-8789-E33DD3C4AC55}">
      <dgm:prSet/>
      <dgm:spPr/>
      <dgm:t>
        <a:bodyPr/>
        <a:lstStyle/>
        <a:p>
          <a:endParaRPr lang="sv-SE"/>
        </a:p>
      </dgm:t>
    </dgm:pt>
    <dgm:pt modelId="{54679153-3EAC-0C41-81FA-AF08144CD872}">
      <dgm:prSet/>
      <dgm:spPr/>
      <dgm:t>
        <a:bodyPr/>
        <a:lstStyle/>
        <a:p>
          <a:r>
            <a:rPr lang="sv-SE" dirty="0"/>
            <a:t>För kursadministratörer så är det viktigt hur man arbetar i </a:t>
          </a:r>
          <a:r>
            <a:rPr lang="sv-SE" dirty="0" err="1"/>
            <a:t>Ladok</a:t>
          </a:r>
          <a:r>
            <a:rPr lang="sv-SE" dirty="0"/>
            <a:t> och samarbetet med lärare behöver fördjupas</a:t>
          </a:r>
        </a:p>
      </dgm:t>
    </dgm:pt>
    <dgm:pt modelId="{5AEA2A7E-9598-4A40-8136-7179DA15B4FA}" type="parTrans" cxnId="{70F52447-B702-984D-BDF8-F39E26DE2A58}">
      <dgm:prSet/>
      <dgm:spPr/>
      <dgm:t>
        <a:bodyPr/>
        <a:lstStyle/>
        <a:p>
          <a:endParaRPr lang="sv-SE"/>
        </a:p>
      </dgm:t>
    </dgm:pt>
    <dgm:pt modelId="{B96E2F07-D383-644D-9158-9345AF353C9C}" type="sibTrans" cxnId="{70F52447-B702-984D-BDF8-F39E26DE2A58}">
      <dgm:prSet/>
      <dgm:spPr/>
      <dgm:t>
        <a:bodyPr/>
        <a:lstStyle/>
        <a:p>
          <a:endParaRPr lang="sv-SE"/>
        </a:p>
      </dgm:t>
    </dgm:pt>
    <dgm:pt modelId="{4A33B73D-5E5E-754F-9330-478981C9F4E5}">
      <dgm:prSet/>
      <dgm:spPr/>
      <dgm:t>
        <a:bodyPr/>
        <a:lstStyle/>
        <a:p>
          <a:r>
            <a:rPr lang="sv-SE" dirty="0"/>
            <a:t>För lärare ökar behovet av samarbete med kursadministratörer</a:t>
          </a:r>
        </a:p>
      </dgm:t>
    </dgm:pt>
    <dgm:pt modelId="{488814D2-392D-9640-A2D4-D27D406C123B}" type="parTrans" cxnId="{72E41D62-4678-E346-B95B-07FE3BAF2B14}">
      <dgm:prSet/>
      <dgm:spPr/>
      <dgm:t>
        <a:bodyPr/>
        <a:lstStyle/>
        <a:p>
          <a:endParaRPr lang="sv-SE"/>
        </a:p>
      </dgm:t>
    </dgm:pt>
    <dgm:pt modelId="{107CFFBA-E776-1F40-96FF-D5E276AF9E15}" type="sibTrans" cxnId="{72E41D62-4678-E346-B95B-07FE3BAF2B14}">
      <dgm:prSet/>
      <dgm:spPr/>
      <dgm:t>
        <a:bodyPr/>
        <a:lstStyle/>
        <a:p>
          <a:endParaRPr lang="sv-SE"/>
        </a:p>
      </dgm:t>
    </dgm:pt>
    <dgm:pt modelId="{695D3782-7321-8347-A247-EB1FF450E0F6}">
      <dgm:prSet/>
      <dgm:spPr/>
      <dgm:t>
        <a:bodyPr/>
        <a:lstStyle/>
        <a:p>
          <a:r>
            <a:rPr lang="sv-SE" dirty="0"/>
            <a:t>Justera arbetssätt, arbetsprocesser, rutiner </a:t>
          </a:r>
          <a:r>
            <a:rPr lang="sv-SE" dirty="0" err="1"/>
            <a:t>etc</a:t>
          </a:r>
          <a:endParaRPr lang="sv-SE" dirty="0"/>
        </a:p>
      </dgm:t>
    </dgm:pt>
    <dgm:pt modelId="{75252AA3-F19F-034F-A88C-627A1A20F5CE}" type="parTrans" cxnId="{B9F699E4-008D-2148-AB85-ABB6A9838632}">
      <dgm:prSet/>
      <dgm:spPr/>
      <dgm:t>
        <a:bodyPr/>
        <a:lstStyle/>
        <a:p>
          <a:endParaRPr lang="sv-SE"/>
        </a:p>
      </dgm:t>
    </dgm:pt>
    <dgm:pt modelId="{CADAA99F-A2A9-7345-84F0-28E72DE684D3}" type="sibTrans" cxnId="{B9F699E4-008D-2148-AB85-ABB6A9838632}">
      <dgm:prSet/>
      <dgm:spPr/>
      <dgm:t>
        <a:bodyPr/>
        <a:lstStyle/>
        <a:p>
          <a:endParaRPr lang="sv-SE"/>
        </a:p>
      </dgm:t>
    </dgm:pt>
    <dgm:pt modelId="{877B6BEB-280A-274A-9913-6FC5A50412CD}">
      <dgm:prSet/>
      <dgm:spPr/>
      <dgm:t>
        <a:bodyPr/>
        <a:lstStyle/>
        <a:p>
          <a:r>
            <a:rPr lang="sv-SE" dirty="0"/>
            <a:t>Boka in handledning i </a:t>
          </a:r>
          <a:r>
            <a:rPr lang="sv-SE" dirty="0" err="1"/>
            <a:t>Inspera</a:t>
          </a:r>
          <a:r>
            <a:rPr lang="sv-SE" dirty="0"/>
            <a:t> (länk finns i självstudiekursen)</a:t>
          </a:r>
        </a:p>
      </dgm:t>
    </dgm:pt>
    <dgm:pt modelId="{1A7BAD56-F756-BE47-A18E-6EAAD818DA8A}" type="parTrans" cxnId="{4817B657-2951-BA4D-B2BF-A3A4DA67FD20}">
      <dgm:prSet/>
      <dgm:spPr/>
      <dgm:t>
        <a:bodyPr/>
        <a:lstStyle/>
        <a:p>
          <a:endParaRPr lang="sv-SE"/>
        </a:p>
      </dgm:t>
    </dgm:pt>
    <dgm:pt modelId="{C8435F24-1487-6A45-8953-BA2EAB93AC9C}" type="sibTrans" cxnId="{4817B657-2951-BA4D-B2BF-A3A4DA67FD20}">
      <dgm:prSet/>
      <dgm:spPr/>
      <dgm:t>
        <a:bodyPr/>
        <a:lstStyle/>
        <a:p>
          <a:endParaRPr lang="sv-SE"/>
        </a:p>
      </dgm:t>
    </dgm:pt>
    <dgm:pt modelId="{0FE51EAF-F441-D14F-96C3-048AD173009E}">
      <dgm:prSet/>
      <dgm:spPr/>
      <dgm:t>
        <a:bodyPr/>
        <a:lstStyle/>
        <a:p>
          <a:r>
            <a:rPr lang="sv-SE" dirty="0"/>
            <a:t>Planera första skarpa (hem)tentan i </a:t>
          </a:r>
          <a:r>
            <a:rPr lang="sv-SE" dirty="0" err="1"/>
            <a:t>Inspera</a:t>
          </a:r>
          <a:endParaRPr lang="sv-SE" dirty="0"/>
        </a:p>
      </dgm:t>
    </dgm:pt>
    <dgm:pt modelId="{1CDBFEC6-B18F-5C4E-959A-418C049505C6}" type="parTrans" cxnId="{383F3A7D-1943-C942-A139-37788926A1C2}">
      <dgm:prSet/>
      <dgm:spPr/>
      <dgm:t>
        <a:bodyPr/>
        <a:lstStyle/>
        <a:p>
          <a:endParaRPr lang="sv-SE"/>
        </a:p>
      </dgm:t>
    </dgm:pt>
    <dgm:pt modelId="{1EEDA5E4-2DD0-7741-9F10-B66199EFF9CC}" type="sibTrans" cxnId="{383F3A7D-1943-C942-A139-37788926A1C2}">
      <dgm:prSet/>
      <dgm:spPr/>
      <dgm:t>
        <a:bodyPr/>
        <a:lstStyle/>
        <a:p>
          <a:endParaRPr lang="sv-SE"/>
        </a:p>
      </dgm:t>
    </dgm:pt>
    <dgm:pt modelId="{F623C7CF-7CD4-1547-B43E-3AD17212F9B4}">
      <dgm:prSet/>
      <dgm:spPr/>
      <dgm:t>
        <a:bodyPr/>
        <a:lstStyle/>
        <a:p>
          <a:r>
            <a:rPr lang="sv-SE" dirty="0"/>
            <a:t>Steg 4</a:t>
          </a:r>
        </a:p>
      </dgm:t>
    </dgm:pt>
    <dgm:pt modelId="{CDB93A45-0E23-EA4B-B00E-CC842D9F0FFB}" type="parTrans" cxnId="{440C309A-1C8D-D844-9F20-46874E0E888D}">
      <dgm:prSet/>
      <dgm:spPr/>
      <dgm:t>
        <a:bodyPr/>
        <a:lstStyle/>
        <a:p>
          <a:endParaRPr lang="sv-SE"/>
        </a:p>
      </dgm:t>
    </dgm:pt>
    <dgm:pt modelId="{B84FEE6C-75B0-0648-8DF2-F854E529B0A9}" type="sibTrans" cxnId="{440C309A-1C8D-D844-9F20-46874E0E888D}">
      <dgm:prSet/>
      <dgm:spPr/>
      <dgm:t>
        <a:bodyPr/>
        <a:lstStyle/>
        <a:p>
          <a:endParaRPr lang="sv-SE"/>
        </a:p>
      </dgm:t>
    </dgm:pt>
    <dgm:pt modelId="{5A5914C4-4023-B44C-BA87-2E5AD5A9D897}">
      <dgm:prSet/>
      <dgm:spPr/>
      <dgm:t>
        <a:bodyPr/>
        <a:lstStyle/>
        <a:p>
          <a:r>
            <a:rPr lang="sv-SE" dirty="0"/>
            <a:t>Reflektion/sprid kunskap efter första skarpa tentan</a:t>
          </a:r>
        </a:p>
      </dgm:t>
    </dgm:pt>
    <dgm:pt modelId="{CB2A82F6-1B82-6E4A-BFF3-C8FECF45E211}" type="parTrans" cxnId="{7D66CFA6-7730-7D4E-9DAF-A1794DC48C48}">
      <dgm:prSet/>
      <dgm:spPr/>
      <dgm:t>
        <a:bodyPr/>
        <a:lstStyle/>
        <a:p>
          <a:endParaRPr lang="sv-SE"/>
        </a:p>
      </dgm:t>
    </dgm:pt>
    <dgm:pt modelId="{F4BE395D-2415-9C49-8714-69B19DB3C2B7}" type="sibTrans" cxnId="{7D66CFA6-7730-7D4E-9DAF-A1794DC48C48}">
      <dgm:prSet/>
      <dgm:spPr/>
      <dgm:t>
        <a:bodyPr/>
        <a:lstStyle/>
        <a:p>
          <a:endParaRPr lang="sv-SE"/>
        </a:p>
      </dgm:t>
    </dgm:pt>
    <dgm:pt modelId="{000F38F6-CEB3-1346-9027-E1D3A1844D46}">
      <dgm:prSet/>
      <dgm:spPr/>
      <dgm:t>
        <a:bodyPr/>
        <a:lstStyle/>
        <a:p>
          <a:r>
            <a:rPr lang="sv-SE" dirty="0"/>
            <a:t>Utöka antalet tentor i </a:t>
          </a:r>
          <a:r>
            <a:rPr lang="sv-SE" dirty="0" err="1"/>
            <a:t>Inspera</a:t>
          </a:r>
          <a:endParaRPr lang="sv-SE" dirty="0"/>
        </a:p>
      </dgm:t>
    </dgm:pt>
    <dgm:pt modelId="{7F5DA471-2128-C34E-87F9-0726B58623CA}" type="parTrans" cxnId="{3E5209AC-AA8A-1843-BA25-B2264F1AC9D5}">
      <dgm:prSet/>
      <dgm:spPr/>
      <dgm:t>
        <a:bodyPr/>
        <a:lstStyle/>
        <a:p>
          <a:endParaRPr lang="sv-SE"/>
        </a:p>
      </dgm:t>
    </dgm:pt>
    <dgm:pt modelId="{4CFDE4B6-2BB4-6240-AAC0-4B170AAAA298}" type="sibTrans" cxnId="{3E5209AC-AA8A-1843-BA25-B2264F1AC9D5}">
      <dgm:prSet/>
      <dgm:spPr/>
      <dgm:t>
        <a:bodyPr/>
        <a:lstStyle/>
        <a:p>
          <a:endParaRPr lang="sv-SE"/>
        </a:p>
      </dgm:t>
    </dgm:pt>
    <dgm:pt modelId="{CEA3005B-7581-EE41-91AA-FD777B8DB64F}">
      <dgm:prSet/>
      <dgm:spPr/>
      <dgm:t>
        <a:bodyPr/>
        <a:lstStyle/>
        <a:p>
          <a:r>
            <a:rPr lang="sv-SE" dirty="0"/>
            <a:t>Inspera rolladministratör tilldelat rättigheter till de som fått godkänt på självstudiekursen</a:t>
          </a:r>
        </a:p>
      </dgm:t>
    </dgm:pt>
    <dgm:pt modelId="{C07921D1-13DA-244C-9D7C-10E8DC8B776B}" type="parTrans" cxnId="{54BE895B-DD22-4A48-A6E0-63C5A01583ED}">
      <dgm:prSet/>
      <dgm:spPr/>
      <dgm:t>
        <a:bodyPr/>
        <a:lstStyle/>
        <a:p>
          <a:endParaRPr lang="sv-SE"/>
        </a:p>
      </dgm:t>
    </dgm:pt>
    <dgm:pt modelId="{8BF111EE-39BC-784C-B518-EC590E854824}" type="sibTrans" cxnId="{54BE895B-DD22-4A48-A6E0-63C5A01583ED}">
      <dgm:prSet/>
      <dgm:spPr/>
      <dgm:t>
        <a:bodyPr/>
        <a:lstStyle/>
        <a:p>
          <a:endParaRPr lang="sv-SE"/>
        </a:p>
      </dgm:t>
    </dgm:pt>
    <dgm:pt modelId="{4452DAC7-4149-BD40-9379-E378402B6693}">
      <dgm:prSet/>
      <dgm:spPr/>
      <dgm:t>
        <a:bodyPr/>
        <a:lstStyle/>
        <a:p>
          <a:r>
            <a:rPr lang="sv-SE" dirty="0"/>
            <a:t>Uppmana lärare och kursadministratörer att delta i </a:t>
          </a:r>
          <a:r>
            <a:rPr lang="sv-SE" dirty="0" err="1"/>
            <a:t>CeULs</a:t>
          </a:r>
          <a:r>
            <a:rPr lang="sv-SE" dirty="0"/>
            <a:t> workshops </a:t>
          </a:r>
          <a:r>
            <a:rPr lang="sv-SE" dirty="0">
              <a:hlinkClick xmlns:r="http://schemas.openxmlformats.org/officeDocument/2006/relationships" r:id="rId2"/>
            </a:rPr>
            <a:t>Examinationslyftet</a:t>
          </a:r>
          <a:endParaRPr lang="sv-SE" dirty="0"/>
        </a:p>
      </dgm:t>
    </dgm:pt>
    <dgm:pt modelId="{22CEA1D1-1B90-CE4B-AED4-E351BD387BBE}" type="parTrans" cxnId="{967718D6-9AC3-F24A-B2F1-2EF4A40E581D}">
      <dgm:prSet/>
      <dgm:spPr/>
    </dgm:pt>
    <dgm:pt modelId="{697CFEC3-CDC6-B048-A706-BA3D0816EE1E}" type="sibTrans" cxnId="{967718D6-9AC3-F24A-B2F1-2EF4A40E581D}">
      <dgm:prSet/>
      <dgm:spPr/>
    </dgm:pt>
    <dgm:pt modelId="{52A15191-AF15-5D40-90B3-F40751821AFD}">
      <dgm:prSet/>
      <dgm:spPr/>
      <dgm:t>
        <a:bodyPr/>
        <a:lstStyle/>
        <a:p>
          <a:r>
            <a:rPr lang="sv-SE" dirty="0"/>
            <a:t>Utse rolladministratör</a:t>
          </a:r>
        </a:p>
      </dgm:t>
    </dgm:pt>
    <dgm:pt modelId="{1CC62549-90CA-F84A-AFD3-26DF48610E3E}" type="parTrans" cxnId="{1A827F8F-966F-5243-AEA0-B58A0E2F5243}">
      <dgm:prSet/>
      <dgm:spPr/>
    </dgm:pt>
    <dgm:pt modelId="{98462CF0-9EFA-E849-B0ED-47CD2AE846A2}" type="sibTrans" cxnId="{1A827F8F-966F-5243-AEA0-B58A0E2F5243}">
      <dgm:prSet/>
      <dgm:spPr/>
    </dgm:pt>
    <dgm:pt modelId="{D172F8F3-8F4C-8C4D-B70F-3E748046DBC1}" type="pres">
      <dgm:prSet presAssocID="{7402E26B-87BD-204B-9738-DA1F5D223262}" presName="linearFlow" presStyleCnt="0">
        <dgm:presLayoutVars>
          <dgm:dir/>
          <dgm:animLvl val="lvl"/>
          <dgm:resizeHandles val="exact"/>
        </dgm:presLayoutVars>
      </dgm:prSet>
      <dgm:spPr/>
    </dgm:pt>
    <dgm:pt modelId="{B27F5620-EA15-9844-9722-324656A7DA82}" type="pres">
      <dgm:prSet presAssocID="{5D2EC15C-0CFC-EA40-9B78-DC1FD6AC187C}" presName="composite" presStyleCnt="0"/>
      <dgm:spPr/>
    </dgm:pt>
    <dgm:pt modelId="{22F460BF-5DDD-AE47-8F80-15C7C3E21D5D}" type="pres">
      <dgm:prSet presAssocID="{5D2EC15C-0CFC-EA40-9B78-DC1FD6AC187C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BDC09B97-5BAA-D74C-A255-74E2D2E3EE45}" type="pres">
      <dgm:prSet presAssocID="{5D2EC15C-0CFC-EA40-9B78-DC1FD6AC187C}" presName="descendantText" presStyleLbl="alignAcc1" presStyleIdx="0" presStyleCnt="4">
        <dgm:presLayoutVars>
          <dgm:bulletEnabled val="1"/>
        </dgm:presLayoutVars>
      </dgm:prSet>
      <dgm:spPr/>
    </dgm:pt>
    <dgm:pt modelId="{65E89052-CEE5-574A-B822-AECB56EE2890}" type="pres">
      <dgm:prSet presAssocID="{D88B759F-3690-CD42-B766-857A8DC1C4E1}" presName="sp" presStyleCnt="0"/>
      <dgm:spPr/>
    </dgm:pt>
    <dgm:pt modelId="{905FF080-8A03-324D-8444-EEDAE306CE72}" type="pres">
      <dgm:prSet presAssocID="{3854AA0F-224F-BE4F-9E32-1E216E5B3AE1}" presName="composite" presStyleCnt="0"/>
      <dgm:spPr/>
    </dgm:pt>
    <dgm:pt modelId="{5866E883-43C6-1A46-B393-9412E4C75DBC}" type="pres">
      <dgm:prSet presAssocID="{3854AA0F-224F-BE4F-9E32-1E216E5B3AE1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D8DCABC1-2245-6F4B-8189-D7C546249E09}" type="pres">
      <dgm:prSet presAssocID="{3854AA0F-224F-BE4F-9E32-1E216E5B3AE1}" presName="descendantText" presStyleLbl="alignAcc1" presStyleIdx="1" presStyleCnt="4">
        <dgm:presLayoutVars>
          <dgm:bulletEnabled val="1"/>
        </dgm:presLayoutVars>
      </dgm:prSet>
      <dgm:spPr/>
    </dgm:pt>
    <dgm:pt modelId="{333D6E2D-E91F-5249-A004-5A6D4EE15020}" type="pres">
      <dgm:prSet presAssocID="{88334F46-50EE-1D48-A284-360BF7FE31B1}" presName="sp" presStyleCnt="0"/>
      <dgm:spPr/>
    </dgm:pt>
    <dgm:pt modelId="{A3B1D32E-4E38-FF40-B7B8-63783C2767EA}" type="pres">
      <dgm:prSet presAssocID="{B07D8DD8-3ED5-DD4A-BC54-0260BEEB1B36}" presName="composite" presStyleCnt="0"/>
      <dgm:spPr/>
    </dgm:pt>
    <dgm:pt modelId="{4A1BF21C-E206-7245-BF6B-6F077ACE6522}" type="pres">
      <dgm:prSet presAssocID="{B07D8DD8-3ED5-DD4A-BC54-0260BEEB1B36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1145E3D3-0748-E049-9E30-B1975B1EF310}" type="pres">
      <dgm:prSet presAssocID="{B07D8DD8-3ED5-DD4A-BC54-0260BEEB1B36}" presName="descendantText" presStyleLbl="alignAcc1" presStyleIdx="2" presStyleCnt="4">
        <dgm:presLayoutVars>
          <dgm:bulletEnabled val="1"/>
        </dgm:presLayoutVars>
      </dgm:prSet>
      <dgm:spPr/>
    </dgm:pt>
    <dgm:pt modelId="{FBB5F743-1264-CB42-94CF-8EB3A84A53D2}" type="pres">
      <dgm:prSet presAssocID="{7781F586-50A9-C442-BB40-F2723188D809}" presName="sp" presStyleCnt="0"/>
      <dgm:spPr/>
    </dgm:pt>
    <dgm:pt modelId="{92BC639D-F01E-7247-820F-7B40A18A8448}" type="pres">
      <dgm:prSet presAssocID="{F623C7CF-7CD4-1547-B43E-3AD17212F9B4}" presName="composite" presStyleCnt="0"/>
      <dgm:spPr/>
    </dgm:pt>
    <dgm:pt modelId="{26DE96BB-A00A-6E4F-AA04-0A680BA40EE8}" type="pres">
      <dgm:prSet presAssocID="{F623C7CF-7CD4-1547-B43E-3AD17212F9B4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C9FBE462-8716-E74E-95A9-D6AD19318D0A}" type="pres">
      <dgm:prSet presAssocID="{F623C7CF-7CD4-1547-B43E-3AD17212F9B4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06EF3C0A-974B-FB47-AD78-B3507F03E009}" type="presOf" srcId="{0FE51EAF-F441-D14F-96C3-048AD173009E}" destId="{1145E3D3-0748-E049-9E30-B1975B1EF310}" srcOrd="0" destOrd="2" presId="urn:microsoft.com/office/officeart/2005/8/layout/chevron2"/>
    <dgm:cxn modelId="{15B3370E-D970-B644-BE3D-6066D0309BB2}" type="presOf" srcId="{695D3782-7321-8347-A247-EB1FF450E0F6}" destId="{1145E3D3-0748-E049-9E30-B1975B1EF310}" srcOrd="0" destOrd="0" presId="urn:microsoft.com/office/officeart/2005/8/layout/chevron2"/>
    <dgm:cxn modelId="{E2362E12-9280-7D43-BDA2-4337F77BB8C7}" type="presOf" srcId="{5D2EC15C-0CFC-EA40-9B78-DC1FD6AC187C}" destId="{22F460BF-5DDD-AE47-8F80-15C7C3E21D5D}" srcOrd="0" destOrd="0" presId="urn:microsoft.com/office/officeart/2005/8/layout/chevron2"/>
    <dgm:cxn modelId="{F0270720-4DCB-4E4B-A02D-E336A149C8D5}" srcId="{7402E26B-87BD-204B-9738-DA1F5D223262}" destId="{5D2EC15C-0CFC-EA40-9B78-DC1FD6AC187C}" srcOrd="0" destOrd="0" parTransId="{FF782AF7-740A-E34B-BF9B-A5768D23FB68}" sibTransId="{D88B759F-3690-CD42-B766-857A8DC1C4E1}"/>
    <dgm:cxn modelId="{BC607A36-9A02-5C4D-BBF9-D00CD2F56231}" type="presOf" srcId="{4A33B73D-5E5E-754F-9330-478981C9F4E5}" destId="{D8DCABC1-2245-6F4B-8189-D7C546249E09}" srcOrd="0" destOrd="2" presId="urn:microsoft.com/office/officeart/2005/8/layout/chevron2"/>
    <dgm:cxn modelId="{6403B03F-9046-DF4A-B626-088EDA3E7A56}" type="presOf" srcId="{519F5EDF-C1DC-7B4B-87B7-C025BC7C147F}" destId="{BDC09B97-5BAA-D74C-A255-74E2D2E3EE45}" srcOrd="0" destOrd="2" presId="urn:microsoft.com/office/officeart/2005/8/layout/chevron2"/>
    <dgm:cxn modelId="{54BE895B-DD22-4A48-A6E0-63C5A01583ED}" srcId="{B07D8DD8-3ED5-DD4A-BC54-0260BEEB1B36}" destId="{CEA3005B-7581-EE41-91AA-FD777B8DB64F}" srcOrd="3" destOrd="0" parTransId="{C07921D1-13DA-244C-9D7C-10E8DC8B776B}" sibTransId="{8BF111EE-39BC-784C-B518-EC590E854824}"/>
    <dgm:cxn modelId="{BACD1161-79DF-7E47-8133-740D528402B0}" type="presOf" srcId="{000F38F6-CEB3-1346-9027-E1D3A1844D46}" destId="{C9FBE462-8716-E74E-95A9-D6AD19318D0A}" srcOrd="0" destOrd="1" presId="urn:microsoft.com/office/officeart/2005/8/layout/chevron2"/>
    <dgm:cxn modelId="{72E41D62-4678-E346-B95B-07FE3BAF2B14}" srcId="{82E9B87F-FE94-7D49-9496-F51A39EDC911}" destId="{4A33B73D-5E5E-754F-9330-478981C9F4E5}" srcOrd="1" destOrd="0" parTransId="{488814D2-392D-9640-A2D4-D27D406C123B}" sibTransId="{107CFFBA-E776-1F40-96FF-D5E276AF9E15}"/>
    <dgm:cxn modelId="{70F52447-B702-984D-BDF8-F39E26DE2A58}" srcId="{82E9B87F-FE94-7D49-9496-F51A39EDC911}" destId="{54679153-3EAC-0C41-81FA-AF08144CD872}" srcOrd="0" destOrd="0" parTransId="{5AEA2A7E-9598-4A40-8136-7179DA15B4FA}" sibTransId="{B96E2F07-D383-644D-9158-9345AF353C9C}"/>
    <dgm:cxn modelId="{AE828A4A-6E6D-734F-A84D-E3CEDFE6F8A2}" type="presOf" srcId="{B07D8DD8-3ED5-DD4A-BC54-0260BEEB1B36}" destId="{4A1BF21C-E206-7245-BF6B-6F077ACE6522}" srcOrd="0" destOrd="0" presId="urn:microsoft.com/office/officeart/2005/8/layout/chevron2"/>
    <dgm:cxn modelId="{9C18BA4A-385A-9241-A71D-3C3C59B8BF97}" type="presOf" srcId="{CEA3005B-7581-EE41-91AA-FD777B8DB64F}" destId="{1145E3D3-0748-E049-9E30-B1975B1EF310}" srcOrd="0" destOrd="3" presId="urn:microsoft.com/office/officeart/2005/8/layout/chevron2"/>
    <dgm:cxn modelId="{9F8CEA4D-C549-F944-9C10-856ABC530239}" srcId="{7402E26B-87BD-204B-9738-DA1F5D223262}" destId="{B07D8DD8-3ED5-DD4A-BC54-0260BEEB1B36}" srcOrd="2" destOrd="0" parTransId="{EAEF8E2D-4CED-9448-B1B8-8946330E0726}" sibTransId="{7781F586-50A9-C442-BB40-F2723188D809}"/>
    <dgm:cxn modelId="{86EDAC70-1F54-874B-B375-C7500AA73490}" type="presOf" srcId="{52A15191-AF15-5D40-90B3-F40751821AFD}" destId="{BDC09B97-5BAA-D74C-A255-74E2D2E3EE45}" srcOrd="0" destOrd="1" presId="urn:microsoft.com/office/officeart/2005/8/layout/chevron2"/>
    <dgm:cxn modelId="{062C7A75-1391-E747-84AF-063A18C3CFB2}" srcId="{5D2EC15C-0CFC-EA40-9B78-DC1FD6AC187C}" destId="{50F78313-4870-BD4C-9BD0-8DB07CEABF79}" srcOrd="0" destOrd="0" parTransId="{6694013A-21D4-F44E-9F1E-26D9EF74827B}" sibTransId="{CB1A7DE4-AF22-2749-B581-E50530B59B69}"/>
    <dgm:cxn modelId="{4817B657-2951-BA4D-B2BF-A3A4DA67FD20}" srcId="{B07D8DD8-3ED5-DD4A-BC54-0260BEEB1B36}" destId="{877B6BEB-280A-274A-9913-6FC5A50412CD}" srcOrd="1" destOrd="0" parTransId="{1A7BAD56-F756-BE47-A18E-6EAAD818DA8A}" sibTransId="{C8435F24-1487-6A45-8953-BA2EAB93AC9C}"/>
    <dgm:cxn modelId="{0BB28C79-6825-A248-9873-61D1CAE5AC81}" type="presOf" srcId="{50F78313-4870-BD4C-9BD0-8DB07CEABF79}" destId="{BDC09B97-5BAA-D74C-A255-74E2D2E3EE45}" srcOrd="0" destOrd="0" presId="urn:microsoft.com/office/officeart/2005/8/layout/chevron2"/>
    <dgm:cxn modelId="{383F3A7D-1943-C942-A139-37788926A1C2}" srcId="{B07D8DD8-3ED5-DD4A-BC54-0260BEEB1B36}" destId="{0FE51EAF-F441-D14F-96C3-048AD173009E}" srcOrd="2" destOrd="0" parTransId="{1CDBFEC6-B18F-5C4E-959A-418C049505C6}" sibTransId="{1EEDA5E4-2DD0-7741-9F10-B66199EFF9CC}"/>
    <dgm:cxn modelId="{1A827F8F-966F-5243-AEA0-B58A0E2F5243}" srcId="{5D2EC15C-0CFC-EA40-9B78-DC1FD6AC187C}" destId="{52A15191-AF15-5D40-90B3-F40751821AFD}" srcOrd="1" destOrd="0" parTransId="{1CC62549-90CA-F84A-AFD3-26DF48610E3E}" sibTransId="{98462CF0-9EFA-E849-B0ED-47CD2AE846A2}"/>
    <dgm:cxn modelId="{DD73CC99-9F9B-C14B-8A15-99330E7F0589}" srcId="{7402E26B-87BD-204B-9738-DA1F5D223262}" destId="{3854AA0F-224F-BE4F-9E32-1E216E5B3AE1}" srcOrd="1" destOrd="0" parTransId="{2EC8E99F-EB2F-A14A-9D93-1E989FA9F53B}" sibTransId="{88334F46-50EE-1D48-A284-360BF7FE31B1}"/>
    <dgm:cxn modelId="{440C309A-1C8D-D844-9F20-46874E0E888D}" srcId="{7402E26B-87BD-204B-9738-DA1F5D223262}" destId="{F623C7CF-7CD4-1547-B43E-3AD17212F9B4}" srcOrd="3" destOrd="0" parTransId="{CDB93A45-0E23-EA4B-B00E-CC842D9F0FFB}" sibTransId="{B84FEE6C-75B0-0648-8DF2-F854E529B0A9}"/>
    <dgm:cxn modelId="{12788B9C-EB68-4040-B3CD-C178A20D3BDE}" type="presOf" srcId="{5A5914C4-4023-B44C-BA87-2E5AD5A9D897}" destId="{C9FBE462-8716-E74E-95A9-D6AD19318D0A}" srcOrd="0" destOrd="0" presId="urn:microsoft.com/office/officeart/2005/8/layout/chevron2"/>
    <dgm:cxn modelId="{C5B34AA4-786F-2747-92E6-A984D7891CE2}" srcId="{5D2EC15C-0CFC-EA40-9B78-DC1FD6AC187C}" destId="{519F5EDF-C1DC-7B4B-87B7-C025BC7C147F}" srcOrd="2" destOrd="0" parTransId="{E304926B-D12F-3840-A0F0-F1794F898890}" sibTransId="{DE2B537F-D74D-6A4D-BB28-DDBD790215ED}"/>
    <dgm:cxn modelId="{291AA9A6-FA6F-4F44-B5BF-C68943D76B18}" type="presOf" srcId="{877B6BEB-280A-274A-9913-6FC5A50412CD}" destId="{1145E3D3-0748-E049-9E30-B1975B1EF310}" srcOrd="0" destOrd="1" presId="urn:microsoft.com/office/officeart/2005/8/layout/chevron2"/>
    <dgm:cxn modelId="{7D66CFA6-7730-7D4E-9DAF-A1794DC48C48}" srcId="{F623C7CF-7CD4-1547-B43E-3AD17212F9B4}" destId="{5A5914C4-4023-B44C-BA87-2E5AD5A9D897}" srcOrd="0" destOrd="0" parTransId="{CB2A82F6-1B82-6E4A-BFF3-C8FECF45E211}" sibTransId="{F4BE395D-2415-9C49-8714-69B19DB3C2B7}"/>
    <dgm:cxn modelId="{3E5209AC-AA8A-1843-BA25-B2264F1AC9D5}" srcId="{F623C7CF-7CD4-1547-B43E-3AD17212F9B4}" destId="{000F38F6-CEB3-1346-9027-E1D3A1844D46}" srcOrd="1" destOrd="0" parTransId="{7F5DA471-2128-C34E-87F9-0726B58623CA}" sibTransId="{4CFDE4B6-2BB4-6240-AAC0-4B170AAAA298}"/>
    <dgm:cxn modelId="{051354B6-0EC1-0447-B1DB-CD32C1D1199D}" type="presOf" srcId="{7402E26B-87BD-204B-9738-DA1F5D223262}" destId="{D172F8F3-8F4C-8C4D-B70F-3E748046DBC1}" srcOrd="0" destOrd="0" presId="urn:microsoft.com/office/officeart/2005/8/layout/chevron2"/>
    <dgm:cxn modelId="{750DDDB9-8470-764D-BBDD-5EE3AA50E11C}" type="presOf" srcId="{4452DAC7-4149-BD40-9379-E378402B6693}" destId="{BDC09B97-5BAA-D74C-A255-74E2D2E3EE45}" srcOrd="0" destOrd="3" presId="urn:microsoft.com/office/officeart/2005/8/layout/chevron2"/>
    <dgm:cxn modelId="{E95218C7-5CE0-7C44-93C8-488610857560}" type="presOf" srcId="{82E9B87F-FE94-7D49-9496-F51A39EDC911}" destId="{D8DCABC1-2245-6F4B-8189-D7C546249E09}" srcOrd="0" destOrd="0" presId="urn:microsoft.com/office/officeart/2005/8/layout/chevron2"/>
    <dgm:cxn modelId="{EB0649CE-F7A7-1844-AC56-B42E2C7D29AF}" type="presOf" srcId="{54679153-3EAC-0C41-81FA-AF08144CD872}" destId="{D8DCABC1-2245-6F4B-8189-D7C546249E09}" srcOrd="0" destOrd="1" presId="urn:microsoft.com/office/officeart/2005/8/layout/chevron2"/>
    <dgm:cxn modelId="{BB549AD4-AAC2-684C-AB33-A4FAB51DB625}" type="presOf" srcId="{3854AA0F-224F-BE4F-9E32-1E216E5B3AE1}" destId="{5866E883-43C6-1A46-B393-9412E4C75DBC}" srcOrd="0" destOrd="0" presId="urn:microsoft.com/office/officeart/2005/8/layout/chevron2"/>
    <dgm:cxn modelId="{967718D6-9AC3-F24A-B2F1-2EF4A40E581D}" srcId="{5D2EC15C-0CFC-EA40-9B78-DC1FD6AC187C}" destId="{4452DAC7-4149-BD40-9379-E378402B6693}" srcOrd="3" destOrd="0" parTransId="{22CEA1D1-1B90-CE4B-AED4-E351BD387BBE}" sibTransId="{697CFEC3-CDC6-B048-A706-BA3D0816EE1E}"/>
    <dgm:cxn modelId="{F885B4D8-58C6-B34A-8722-648292F227F9}" type="presOf" srcId="{F623C7CF-7CD4-1547-B43E-3AD17212F9B4}" destId="{26DE96BB-A00A-6E4F-AA04-0A680BA40EE8}" srcOrd="0" destOrd="0" presId="urn:microsoft.com/office/officeart/2005/8/layout/chevron2"/>
    <dgm:cxn modelId="{B9F699E4-008D-2148-AB85-ABB6A9838632}" srcId="{B07D8DD8-3ED5-DD4A-BC54-0260BEEB1B36}" destId="{695D3782-7321-8347-A247-EB1FF450E0F6}" srcOrd="0" destOrd="0" parTransId="{75252AA3-F19F-034F-A88C-627A1A20F5CE}" sibTransId="{CADAA99F-A2A9-7345-84F0-28E72DE684D3}"/>
    <dgm:cxn modelId="{287635F2-4AB6-F545-8789-E33DD3C4AC55}" srcId="{3854AA0F-224F-BE4F-9E32-1E216E5B3AE1}" destId="{82E9B87F-FE94-7D49-9496-F51A39EDC911}" srcOrd="0" destOrd="0" parTransId="{C6BAD12F-1A17-0244-BA12-713B8DAEE3DE}" sibTransId="{6F8BF9B7-6FF9-7A4D-8337-FBB567BCFCA5}"/>
    <dgm:cxn modelId="{F4E00CC3-3402-F044-97C3-94E6A024DE4C}" type="presParOf" srcId="{D172F8F3-8F4C-8C4D-B70F-3E748046DBC1}" destId="{B27F5620-EA15-9844-9722-324656A7DA82}" srcOrd="0" destOrd="0" presId="urn:microsoft.com/office/officeart/2005/8/layout/chevron2"/>
    <dgm:cxn modelId="{9C73E378-FD8D-894B-A20C-EEB545543DCF}" type="presParOf" srcId="{B27F5620-EA15-9844-9722-324656A7DA82}" destId="{22F460BF-5DDD-AE47-8F80-15C7C3E21D5D}" srcOrd="0" destOrd="0" presId="urn:microsoft.com/office/officeart/2005/8/layout/chevron2"/>
    <dgm:cxn modelId="{3EBDCF3E-C46F-B740-B2B9-C8DD9BF673E9}" type="presParOf" srcId="{B27F5620-EA15-9844-9722-324656A7DA82}" destId="{BDC09B97-5BAA-D74C-A255-74E2D2E3EE45}" srcOrd="1" destOrd="0" presId="urn:microsoft.com/office/officeart/2005/8/layout/chevron2"/>
    <dgm:cxn modelId="{69F211B0-A5A5-6F41-A14B-AC1224882812}" type="presParOf" srcId="{D172F8F3-8F4C-8C4D-B70F-3E748046DBC1}" destId="{65E89052-CEE5-574A-B822-AECB56EE2890}" srcOrd="1" destOrd="0" presId="urn:microsoft.com/office/officeart/2005/8/layout/chevron2"/>
    <dgm:cxn modelId="{E3044C57-CE55-B744-921A-D8814D810561}" type="presParOf" srcId="{D172F8F3-8F4C-8C4D-B70F-3E748046DBC1}" destId="{905FF080-8A03-324D-8444-EEDAE306CE72}" srcOrd="2" destOrd="0" presId="urn:microsoft.com/office/officeart/2005/8/layout/chevron2"/>
    <dgm:cxn modelId="{CF528F9E-0D54-494D-BD4A-99D095C89CCB}" type="presParOf" srcId="{905FF080-8A03-324D-8444-EEDAE306CE72}" destId="{5866E883-43C6-1A46-B393-9412E4C75DBC}" srcOrd="0" destOrd="0" presId="urn:microsoft.com/office/officeart/2005/8/layout/chevron2"/>
    <dgm:cxn modelId="{62BC4178-988D-A847-B8A5-AB5F869B5961}" type="presParOf" srcId="{905FF080-8A03-324D-8444-EEDAE306CE72}" destId="{D8DCABC1-2245-6F4B-8189-D7C546249E09}" srcOrd="1" destOrd="0" presId="urn:microsoft.com/office/officeart/2005/8/layout/chevron2"/>
    <dgm:cxn modelId="{1FC05BEA-CEE3-E242-AB24-8C452993CD93}" type="presParOf" srcId="{D172F8F3-8F4C-8C4D-B70F-3E748046DBC1}" destId="{333D6E2D-E91F-5249-A004-5A6D4EE15020}" srcOrd="3" destOrd="0" presId="urn:microsoft.com/office/officeart/2005/8/layout/chevron2"/>
    <dgm:cxn modelId="{BD2524DF-FEBC-344E-BDBF-F5B0ECB95765}" type="presParOf" srcId="{D172F8F3-8F4C-8C4D-B70F-3E748046DBC1}" destId="{A3B1D32E-4E38-FF40-B7B8-63783C2767EA}" srcOrd="4" destOrd="0" presId="urn:microsoft.com/office/officeart/2005/8/layout/chevron2"/>
    <dgm:cxn modelId="{F17BE4E7-08F8-4543-878B-29C7C8CCF6E3}" type="presParOf" srcId="{A3B1D32E-4E38-FF40-B7B8-63783C2767EA}" destId="{4A1BF21C-E206-7245-BF6B-6F077ACE6522}" srcOrd="0" destOrd="0" presId="urn:microsoft.com/office/officeart/2005/8/layout/chevron2"/>
    <dgm:cxn modelId="{DA9CE005-9AA5-0D48-8DBB-C4BA331F638F}" type="presParOf" srcId="{A3B1D32E-4E38-FF40-B7B8-63783C2767EA}" destId="{1145E3D3-0748-E049-9E30-B1975B1EF310}" srcOrd="1" destOrd="0" presId="urn:microsoft.com/office/officeart/2005/8/layout/chevron2"/>
    <dgm:cxn modelId="{C50A2A07-6E38-C246-9445-21ECBD75D80A}" type="presParOf" srcId="{D172F8F3-8F4C-8C4D-B70F-3E748046DBC1}" destId="{FBB5F743-1264-CB42-94CF-8EB3A84A53D2}" srcOrd="5" destOrd="0" presId="urn:microsoft.com/office/officeart/2005/8/layout/chevron2"/>
    <dgm:cxn modelId="{DEC589BA-50B6-4346-A7C3-51B95AA35311}" type="presParOf" srcId="{D172F8F3-8F4C-8C4D-B70F-3E748046DBC1}" destId="{92BC639D-F01E-7247-820F-7B40A18A8448}" srcOrd="6" destOrd="0" presId="urn:microsoft.com/office/officeart/2005/8/layout/chevron2"/>
    <dgm:cxn modelId="{C000598C-A139-EE49-8268-DE5A862945B0}" type="presParOf" srcId="{92BC639D-F01E-7247-820F-7B40A18A8448}" destId="{26DE96BB-A00A-6E4F-AA04-0A680BA40EE8}" srcOrd="0" destOrd="0" presId="urn:microsoft.com/office/officeart/2005/8/layout/chevron2"/>
    <dgm:cxn modelId="{6E9EF8A8-E865-7E46-A3C7-C3C6AF2287EC}" type="presParOf" srcId="{92BC639D-F01E-7247-820F-7B40A18A8448}" destId="{C9FBE462-8716-E74E-95A9-D6AD19318D0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3CFB1D-A2EB-C14B-B63E-62D1BB0AF6C2}">
      <dsp:nvSpPr>
        <dsp:cNvPr id="0" name=""/>
        <dsp:cNvSpPr/>
      </dsp:nvSpPr>
      <dsp:spPr>
        <a:xfrm rot="5400000">
          <a:off x="-235210" y="235911"/>
          <a:ext cx="1568071" cy="1097650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400" kern="1200" dirty="0"/>
            <a:t>HT 2022</a:t>
          </a:r>
        </a:p>
      </dsp:txBody>
      <dsp:txXfrm rot="-5400000">
        <a:off x="1" y="549525"/>
        <a:ext cx="1097650" cy="470421"/>
      </dsp:txXfrm>
    </dsp:sp>
    <dsp:sp modelId="{639819A1-AFDC-0C4D-8221-93D42610D286}">
      <dsp:nvSpPr>
        <dsp:cNvPr id="0" name=""/>
        <dsp:cNvSpPr/>
      </dsp:nvSpPr>
      <dsp:spPr>
        <a:xfrm rot="5400000">
          <a:off x="5339070" y="-4240719"/>
          <a:ext cx="1019246" cy="950208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18415" rIns="18415" bIns="18415" numCol="1" spcCol="1270" anchor="ctr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2900" kern="1200" dirty="0"/>
            <a:t>Självstudiekurs i </a:t>
          </a:r>
          <a:r>
            <a:rPr lang="sv-SE" sz="2900" kern="1200" dirty="0" err="1"/>
            <a:t>Inspera</a:t>
          </a:r>
          <a:r>
            <a:rPr lang="sv-SE" sz="2900" kern="1200" dirty="0"/>
            <a:t> lanseras (tillgänglig i </a:t>
          </a:r>
          <a:r>
            <a:rPr lang="sv-SE" sz="2900" kern="1200" dirty="0" err="1"/>
            <a:t>Athena</a:t>
          </a:r>
          <a:r>
            <a:rPr lang="sv-SE" sz="2900" kern="1200" dirty="0"/>
            <a:t>)</a:t>
          </a:r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2900" kern="1200" dirty="0"/>
            <a:t>Möjligt att göra hemtentor i </a:t>
          </a:r>
          <a:r>
            <a:rPr lang="sv-SE" sz="2900" kern="1200" dirty="0" err="1"/>
            <a:t>Inspera</a:t>
          </a:r>
          <a:endParaRPr lang="sv-SE" sz="2900" kern="1200" dirty="0"/>
        </a:p>
      </dsp:txBody>
      <dsp:txXfrm rot="-5400000">
        <a:off x="1097651" y="50455"/>
        <a:ext cx="9452331" cy="919736"/>
      </dsp:txXfrm>
    </dsp:sp>
    <dsp:sp modelId="{8E283FDF-8303-0446-9D99-2FC1B7EDBE2F}">
      <dsp:nvSpPr>
        <dsp:cNvPr id="0" name=""/>
        <dsp:cNvSpPr/>
      </dsp:nvSpPr>
      <dsp:spPr>
        <a:xfrm rot="5400000">
          <a:off x="-235210" y="1609380"/>
          <a:ext cx="1568071" cy="1097650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400" kern="1200" dirty="0"/>
            <a:t>VT 2023 </a:t>
          </a:r>
        </a:p>
      </dsp:txBody>
      <dsp:txXfrm rot="-5400000">
        <a:off x="1" y="1922994"/>
        <a:ext cx="1097650" cy="470421"/>
      </dsp:txXfrm>
    </dsp:sp>
    <dsp:sp modelId="{FD10BD45-17FF-DE44-8F8C-E4A7FA7B94E9}">
      <dsp:nvSpPr>
        <dsp:cNvPr id="0" name=""/>
        <dsp:cNvSpPr/>
      </dsp:nvSpPr>
      <dsp:spPr>
        <a:xfrm rot="5400000">
          <a:off x="5339070" y="-2867249"/>
          <a:ext cx="1019246" cy="950208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18415" rIns="18415" bIns="18415" numCol="1" spcCol="1270" anchor="ctr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2900" kern="1200" dirty="0"/>
            <a:t>Salstentor med </a:t>
          </a:r>
          <a:r>
            <a:rPr lang="sv-SE" sz="2900" kern="1200" dirty="0" err="1"/>
            <a:t>Inspera</a:t>
          </a:r>
          <a:endParaRPr lang="sv-SE" sz="2900" kern="1200" dirty="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2900" kern="1200" dirty="0" err="1"/>
            <a:t>Exia</a:t>
          </a:r>
          <a:r>
            <a:rPr lang="sv-SE" sz="2900" kern="1200" dirty="0"/>
            <a:t> endast öppen bok tentor</a:t>
          </a:r>
        </a:p>
      </dsp:txBody>
      <dsp:txXfrm rot="-5400000">
        <a:off x="1097651" y="1423925"/>
        <a:ext cx="9452331" cy="919736"/>
      </dsp:txXfrm>
    </dsp:sp>
    <dsp:sp modelId="{885CA3BA-A000-3241-BCD2-D1B9E5A5AE44}">
      <dsp:nvSpPr>
        <dsp:cNvPr id="0" name=""/>
        <dsp:cNvSpPr/>
      </dsp:nvSpPr>
      <dsp:spPr>
        <a:xfrm rot="5400000">
          <a:off x="-235210" y="2982850"/>
          <a:ext cx="1568071" cy="1097650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400" kern="1200" dirty="0"/>
            <a:t>HT 2023</a:t>
          </a:r>
        </a:p>
      </dsp:txBody>
      <dsp:txXfrm rot="-5400000">
        <a:off x="1" y="3296464"/>
        <a:ext cx="1097650" cy="470421"/>
      </dsp:txXfrm>
    </dsp:sp>
    <dsp:sp modelId="{BD1D63A3-E23F-B24E-B1A9-313B12C3D818}">
      <dsp:nvSpPr>
        <dsp:cNvPr id="0" name=""/>
        <dsp:cNvSpPr/>
      </dsp:nvSpPr>
      <dsp:spPr>
        <a:xfrm rot="5400000">
          <a:off x="5339070" y="-1493780"/>
          <a:ext cx="1019246" cy="950208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18415" rIns="18415" bIns="18415" numCol="1" spcCol="1270" anchor="ctr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2900" kern="1200" dirty="0" err="1"/>
            <a:t>Exia</a:t>
          </a:r>
          <a:r>
            <a:rPr lang="sv-SE" sz="2900" kern="1200" dirty="0"/>
            <a:t> stängs för tentor</a:t>
          </a:r>
        </a:p>
      </dsp:txBody>
      <dsp:txXfrm rot="-5400000">
        <a:off x="1097651" y="2797394"/>
        <a:ext cx="9452331" cy="91973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F460BF-5DDD-AE47-8F80-15C7C3E21D5D}">
      <dsp:nvSpPr>
        <dsp:cNvPr id="0" name=""/>
        <dsp:cNvSpPr/>
      </dsp:nvSpPr>
      <dsp:spPr>
        <a:xfrm rot="5400000">
          <a:off x="-178304" y="180393"/>
          <a:ext cx="1188699" cy="832089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300" kern="1200" dirty="0"/>
            <a:t>Steg 1</a:t>
          </a:r>
        </a:p>
      </dsp:txBody>
      <dsp:txXfrm rot="-5400000">
        <a:off x="2" y="418133"/>
        <a:ext cx="832089" cy="356610"/>
      </dsp:txXfrm>
    </dsp:sp>
    <dsp:sp modelId="{BDC09B97-5BAA-D74C-A255-74E2D2E3EE45}">
      <dsp:nvSpPr>
        <dsp:cNvPr id="0" name=""/>
        <dsp:cNvSpPr/>
      </dsp:nvSpPr>
      <dsp:spPr>
        <a:xfrm rot="5400000">
          <a:off x="5329585" y="-4495407"/>
          <a:ext cx="772654" cy="976764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000" kern="1200" dirty="0"/>
            <a:t>Gå självstudiekursen i </a:t>
          </a:r>
          <a:r>
            <a:rPr lang="sv-SE" sz="1000" kern="1200" dirty="0" err="1"/>
            <a:t>Inspera</a:t>
          </a:r>
          <a:r>
            <a:rPr lang="sv-SE" sz="1000" kern="1200" dirty="0"/>
            <a:t> (som finns tillgänglig för all personal i </a:t>
          </a:r>
          <a:r>
            <a:rPr lang="sv-SE" sz="1000" kern="1200" dirty="0" err="1"/>
            <a:t>Athena</a:t>
          </a:r>
          <a:r>
            <a:rPr lang="sv-SE" sz="1000" kern="1200" dirty="0"/>
            <a:t>)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000" kern="1200" dirty="0"/>
            <a:t>Utse rolladministratör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000" kern="1200" dirty="0"/>
            <a:t>Uppmana lärare och kursadministratörer att gå </a:t>
          </a:r>
          <a:r>
            <a:rPr lang="sv-SE" sz="1000" kern="1200" dirty="0">
              <a:hlinkClick xmlns:r="http://schemas.openxmlformats.org/officeDocument/2006/relationships" r:id="rId1"/>
            </a:rPr>
            <a:t>självstudiekursen</a:t>
          </a:r>
          <a:r>
            <a:rPr lang="sv-SE" sz="1000" kern="1200" dirty="0"/>
            <a:t> och lägga upp en tenta gemensamt i utbildningsmiljön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000" kern="1200" dirty="0"/>
            <a:t>Uppmana lärare och kursadministratörer att delta i </a:t>
          </a:r>
          <a:r>
            <a:rPr lang="sv-SE" sz="1000" kern="1200" dirty="0" err="1"/>
            <a:t>CeULs</a:t>
          </a:r>
          <a:r>
            <a:rPr lang="sv-SE" sz="1000" kern="1200" dirty="0"/>
            <a:t> workshops </a:t>
          </a:r>
          <a:r>
            <a:rPr lang="sv-SE" sz="1000" kern="1200" dirty="0">
              <a:hlinkClick xmlns:r="http://schemas.openxmlformats.org/officeDocument/2006/relationships" r:id="rId2"/>
            </a:rPr>
            <a:t>Examinationslyftet</a:t>
          </a:r>
          <a:endParaRPr lang="sv-SE" sz="1000" kern="1200" dirty="0"/>
        </a:p>
      </dsp:txBody>
      <dsp:txXfrm rot="-5400000">
        <a:off x="832089" y="39807"/>
        <a:ext cx="9729929" cy="697218"/>
      </dsp:txXfrm>
    </dsp:sp>
    <dsp:sp modelId="{5866E883-43C6-1A46-B393-9412E4C75DBC}">
      <dsp:nvSpPr>
        <dsp:cNvPr id="0" name=""/>
        <dsp:cNvSpPr/>
      </dsp:nvSpPr>
      <dsp:spPr>
        <a:xfrm rot="5400000">
          <a:off x="-178304" y="1221572"/>
          <a:ext cx="1188699" cy="832089"/>
        </a:xfrm>
        <a:prstGeom prst="chevron">
          <a:avLst/>
        </a:prstGeom>
        <a:solidFill>
          <a:schemeClr val="accent2">
            <a:hueOff val="493317"/>
            <a:satOff val="-6492"/>
            <a:lumOff val="-2680"/>
            <a:alphaOff val="0"/>
          </a:schemeClr>
        </a:solidFill>
        <a:ln w="25400" cap="flat" cmpd="sng" algn="ctr">
          <a:solidFill>
            <a:schemeClr val="accent2">
              <a:hueOff val="493317"/>
              <a:satOff val="-6492"/>
              <a:lumOff val="-268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300" kern="1200" dirty="0"/>
            <a:t>Steg 2</a:t>
          </a:r>
        </a:p>
      </dsp:txBody>
      <dsp:txXfrm rot="-5400000">
        <a:off x="2" y="1459312"/>
        <a:ext cx="832089" cy="356610"/>
      </dsp:txXfrm>
    </dsp:sp>
    <dsp:sp modelId="{D8DCABC1-2245-6F4B-8189-D7C546249E09}">
      <dsp:nvSpPr>
        <dsp:cNvPr id="0" name=""/>
        <dsp:cNvSpPr/>
      </dsp:nvSpPr>
      <dsp:spPr>
        <a:xfrm rot="5400000">
          <a:off x="5329585" y="-3454229"/>
          <a:ext cx="772654" cy="976764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493317"/>
              <a:satOff val="-6492"/>
              <a:lumOff val="-268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000" kern="1200" dirty="0"/>
            <a:t>Ta upp reflektion hur </a:t>
          </a:r>
          <a:r>
            <a:rPr lang="sv-SE" sz="1000" kern="1200" dirty="0" err="1"/>
            <a:t>Inspera</a:t>
          </a:r>
          <a:r>
            <a:rPr lang="sv-SE" sz="1000" kern="1200" dirty="0"/>
            <a:t> förändrar arbetssätt på t.ex. avdelningsmöte</a:t>
          </a:r>
        </a:p>
        <a:p>
          <a:pPr marL="114300" lvl="2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000" kern="1200" dirty="0"/>
            <a:t>För kursadministratörer så är det viktigt hur man arbetar i </a:t>
          </a:r>
          <a:r>
            <a:rPr lang="sv-SE" sz="1000" kern="1200" dirty="0" err="1"/>
            <a:t>Ladok</a:t>
          </a:r>
          <a:r>
            <a:rPr lang="sv-SE" sz="1000" kern="1200" dirty="0"/>
            <a:t> och samarbetet med lärare behöver fördjupas</a:t>
          </a:r>
        </a:p>
        <a:p>
          <a:pPr marL="114300" lvl="2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000" kern="1200" dirty="0"/>
            <a:t>För lärare ökar behovet av samarbete med kursadministratörer</a:t>
          </a:r>
        </a:p>
      </dsp:txBody>
      <dsp:txXfrm rot="-5400000">
        <a:off x="832089" y="1080985"/>
        <a:ext cx="9729929" cy="697218"/>
      </dsp:txXfrm>
    </dsp:sp>
    <dsp:sp modelId="{4A1BF21C-E206-7245-BF6B-6F077ACE6522}">
      <dsp:nvSpPr>
        <dsp:cNvPr id="0" name=""/>
        <dsp:cNvSpPr/>
      </dsp:nvSpPr>
      <dsp:spPr>
        <a:xfrm rot="5400000">
          <a:off x="-178304" y="2262750"/>
          <a:ext cx="1188699" cy="832089"/>
        </a:xfrm>
        <a:prstGeom prst="chevron">
          <a:avLst/>
        </a:prstGeom>
        <a:solidFill>
          <a:schemeClr val="accent2">
            <a:hueOff val="986633"/>
            <a:satOff val="-12984"/>
            <a:lumOff val="-5359"/>
            <a:alphaOff val="0"/>
          </a:schemeClr>
        </a:solidFill>
        <a:ln w="25400" cap="flat" cmpd="sng" algn="ctr">
          <a:solidFill>
            <a:schemeClr val="accent2">
              <a:hueOff val="986633"/>
              <a:satOff val="-12984"/>
              <a:lumOff val="-535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300" kern="1200" dirty="0"/>
            <a:t>Steg 3</a:t>
          </a:r>
        </a:p>
      </dsp:txBody>
      <dsp:txXfrm rot="-5400000">
        <a:off x="2" y="2500490"/>
        <a:ext cx="832089" cy="356610"/>
      </dsp:txXfrm>
    </dsp:sp>
    <dsp:sp modelId="{1145E3D3-0748-E049-9E30-B1975B1EF310}">
      <dsp:nvSpPr>
        <dsp:cNvPr id="0" name=""/>
        <dsp:cNvSpPr/>
      </dsp:nvSpPr>
      <dsp:spPr>
        <a:xfrm rot="5400000">
          <a:off x="5329585" y="-2413051"/>
          <a:ext cx="772654" cy="976764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986633"/>
              <a:satOff val="-12984"/>
              <a:lumOff val="-535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000" kern="1200" dirty="0"/>
            <a:t>Justera arbetssätt, arbetsprocesser, rutiner </a:t>
          </a:r>
          <a:r>
            <a:rPr lang="sv-SE" sz="1000" kern="1200" dirty="0" err="1"/>
            <a:t>etc</a:t>
          </a:r>
          <a:endParaRPr lang="sv-SE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000" kern="1200" dirty="0"/>
            <a:t>Boka in handledning i </a:t>
          </a:r>
          <a:r>
            <a:rPr lang="sv-SE" sz="1000" kern="1200" dirty="0" err="1"/>
            <a:t>Inspera</a:t>
          </a:r>
          <a:r>
            <a:rPr lang="sv-SE" sz="1000" kern="1200" dirty="0"/>
            <a:t> (länk finns i självstudiekursen)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000" kern="1200" dirty="0"/>
            <a:t>Planera första skarpa (hem)tentan i </a:t>
          </a:r>
          <a:r>
            <a:rPr lang="sv-SE" sz="1000" kern="1200" dirty="0" err="1"/>
            <a:t>Inspera</a:t>
          </a:r>
          <a:endParaRPr lang="sv-SE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000" kern="1200" dirty="0"/>
            <a:t>Inspera rolladministratör tilldelat rättigheter till de som fått godkänt på självstudiekursen</a:t>
          </a:r>
        </a:p>
      </dsp:txBody>
      <dsp:txXfrm rot="-5400000">
        <a:off x="832089" y="2122163"/>
        <a:ext cx="9729929" cy="697218"/>
      </dsp:txXfrm>
    </dsp:sp>
    <dsp:sp modelId="{26DE96BB-A00A-6E4F-AA04-0A680BA40EE8}">
      <dsp:nvSpPr>
        <dsp:cNvPr id="0" name=""/>
        <dsp:cNvSpPr/>
      </dsp:nvSpPr>
      <dsp:spPr>
        <a:xfrm rot="5400000">
          <a:off x="-178304" y="3303928"/>
          <a:ext cx="1188699" cy="832089"/>
        </a:xfrm>
        <a:prstGeom prst="chevron">
          <a:avLst/>
        </a:prstGeom>
        <a:solidFill>
          <a:schemeClr val="accent2">
            <a:hueOff val="1479950"/>
            <a:satOff val="-19476"/>
            <a:lumOff val="-8039"/>
            <a:alphaOff val="0"/>
          </a:schemeClr>
        </a:solidFill>
        <a:ln w="25400" cap="flat" cmpd="sng" algn="ctr">
          <a:solidFill>
            <a:schemeClr val="accent2">
              <a:hueOff val="1479950"/>
              <a:satOff val="-19476"/>
              <a:lumOff val="-803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300" kern="1200" dirty="0"/>
            <a:t>Steg 4</a:t>
          </a:r>
        </a:p>
      </dsp:txBody>
      <dsp:txXfrm rot="-5400000">
        <a:off x="2" y="3541668"/>
        <a:ext cx="832089" cy="356610"/>
      </dsp:txXfrm>
    </dsp:sp>
    <dsp:sp modelId="{C9FBE462-8716-E74E-95A9-D6AD19318D0A}">
      <dsp:nvSpPr>
        <dsp:cNvPr id="0" name=""/>
        <dsp:cNvSpPr/>
      </dsp:nvSpPr>
      <dsp:spPr>
        <a:xfrm rot="5400000">
          <a:off x="5329585" y="-1371872"/>
          <a:ext cx="772654" cy="976764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1479950"/>
              <a:satOff val="-19476"/>
              <a:lumOff val="-803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000" kern="1200" dirty="0"/>
            <a:t>Reflektion/sprid kunskap efter första skarpa tentan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000" kern="1200" dirty="0"/>
            <a:t>Utöka antalet tentor i </a:t>
          </a:r>
          <a:r>
            <a:rPr lang="sv-SE" sz="1000" kern="1200" dirty="0" err="1"/>
            <a:t>Inspera</a:t>
          </a:r>
          <a:endParaRPr lang="sv-SE" sz="1000" kern="1200" dirty="0"/>
        </a:p>
      </dsp:txBody>
      <dsp:txXfrm rot="-5400000">
        <a:off x="832089" y="3163342"/>
        <a:ext cx="9729929" cy="6972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75DE67-2EA6-4809-AA89-F57164F32371}" type="datetimeFigureOut">
              <a:rPr lang="sv-SE" smtClean="0"/>
              <a:t>2023-10-09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1444FA-FFCC-46FC-9553-688432611A1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192021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100B7E-7A17-47E8-A5AB-33071C0C8AAA}" type="datetimeFigureOut">
              <a:rPr lang="sv-SE" smtClean="0"/>
              <a:pPr/>
              <a:t>2023-10-09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264AB5-3208-46EB-A2CB-53BA67DEFF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44731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64AB5-3208-46EB-A2CB-53BA67DEFF15}" type="slidenum">
              <a:rPr lang="sv-SE" smtClean="0"/>
              <a:pPr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617063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SU_PPT_eld"/>
          <p:cNvPicPr>
            <a:picLocks noChangeAspect="1" noChangeArrowheads="1"/>
          </p:cNvPicPr>
          <p:nvPr userDrawn="1"/>
        </p:nvPicPr>
        <p:blipFill>
          <a:blip r:embed="rId2" cstate="print"/>
          <a:srcRect l="4988" t="-362"/>
          <a:stretch>
            <a:fillRect/>
          </a:stretch>
        </p:blipFill>
        <p:spPr bwMode="auto">
          <a:xfrm>
            <a:off x="0" y="1571625"/>
            <a:ext cx="7258050" cy="5286375"/>
          </a:xfrm>
          <a:prstGeom prst="rect">
            <a:avLst/>
          </a:prstGeom>
          <a:noFill/>
        </p:spPr>
      </p:pic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1344000" y="2437200"/>
            <a:ext cx="8841600" cy="1425600"/>
          </a:xfrm>
          <a:prstGeom prst="rect">
            <a:avLst/>
          </a:prstGeom>
        </p:spPr>
        <p:txBody>
          <a:bodyPr lIns="72000" tIns="36000" rIns="72000" bIns="36000" anchor="ctr" anchorCtr="0">
            <a:norm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1344000" y="3859200"/>
            <a:ext cx="8841600" cy="116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/>
              <a:t>Klicka här för att ändra format på underrubrik i bakgrunden</a:t>
            </a:r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757973" y="6390000"/>
            <a:ext cx="14976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GB" sz="1200" kern="12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9B63C437-965E-8A4D-AD29-7DCD7A23B863}" type="datetime1">
              <a:rPr lang="sv-SE" smtClean="0"/>
              <a:t>2023-10-09</a:t>
            </a:fld>
            <a:endParaRPr lang="en-GB" dirty="0"/>
          </a:p>
        </p:txBody>
      </p:sp>
      <p:sp>
        <p:nvSpPr>
          <p:cNvPr id="9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2351584" y="6381328"/>
            <a:ext cx="5856651" cy="289472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lang="en-GB" sz="1200" kern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/>
              <a:t>/Namn Namn, Institution eller liknande</a:t>
            </a:r>
            <a:endParaRPr lang="en-US" dirty="0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304245" y="6390000"/>
            <a:ext cx="2006155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sv-SE" sz="1200" kern="12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00B66ED-EE6C-4E7E-848D-94DB84BF311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5657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b" anchorCtr="0"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500D7-D5E9-4848-964C-09C325E99D4F}" type="datetime1">
              <a:rPr lang="sv-SE" smtClean="0"/>
              <a:t>2023-10-09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61372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57974" y="404664"/>
            <a:ext cx="10561173" cy="795600"/>
          </a:xfrm>
        </p:spPr>
        <p:txBody>
          <a:bodyPr anchor="b" anchorCtr="0"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757973" y="1310400"/>
            <a:ext cx="5198400" cy="43164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96800" y="1310400"/>
            <a:ext cx="5198400" cy="43164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757973" y="6390000"/>
            <a:ext cx="1497600" cy="280800"/>
          </a:xfrm>
        </p:spPr>
        <p:txBody>
          <a:bodyPr/>
          <a:lstStyle/>
          <a:p>
            <a:fld id="{89E0F35C-A2CF-4D45-8D18-B0D41CA9DD82}" type="datetime1">
              <a:rPr lang="sv-SE" smtClean="0"/>
              <a:t>2023-10-09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52374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b" anchorCtr="0"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588" indent="-1588">
              <a:lnSpc>
                <a:spcPts val="2600"/>
              </a:lnSpc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F8F16-30F2-ED4A-A502-9EBCD04B68D9}" type="datetime1">
              <a:rPr lang="sv-SE" smtClean="0"/>
              <a:t>2023-10-09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83866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nehåll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57973" y="388800"/>
            <a:ext cx="6254400" cy="795600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757973" y="1310400"/>
            <a:ext cx="6254400" cy="43164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7317136" y="388800"/>
            <a:ext cx="4080000" cy="52380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>
          <a:xfrm>
            <a:off x="757973" y="6390000"/>
            <a:ext cx="1497600" cy="280800"/>
          </a:xfrm>
        </p:spPr>
        <p:txBody>
          <a:bodyPr/>
          <a:lstStyle/>
          <a:p>
            <a:fld id="{6BA7085E-D653-414B-9BEE-972792BA50BA}" type="datetime1">
              <a:rPr lang="sv-SE" smtClean="0"/>
              <a:t>2023-10-09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95894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57973" y="1310400"/>
            <a:ext cx="10598400" cy="431640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57973" y="6390000"/>
            <a:ext cx="1497600" cy="280800"/>
          </a:xfrm>
        </p:spPr>
        <p:txBody>
          <a:bodyPr/>
          <a:lstStyle/>
          <a:p>
            <a:fld id="{6B9AE2A2-B557-8E4A-A59A-C2951FA249AA}" type="datetime1">
              <a:rPr lang="sv-SE" smtClean="0"/>
              <a:t>2023-10-09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36638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2959C-88CC-7447-B69F-9120C2DC95FF}" type="datetime1">
              <a:rPr lang="sv-SE" smtClean="0"/>
              <a:t>2023-10-09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79107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9" descr="SU_PPT_kronor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82750"/>
            <a:ext cx="5595938" cy="5175250"/>
          </a:xfrm>
          <a:prstGeom prst="rect">
            <a:avLst/>
          </a:prstGeom>
          <a:noFill/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344000" y="2437200"/>
            <a:ext cx="8841600" cy="1425600"/>
          </a:xfrm>
          <a:prstGeom prst="rect">
            <a:avLst/>
          </a:prstGeom>
        </p:spPr>
        <p:txBody>
          <a:bodyPr lIns="72000" tIns="36000" rIns="72000" bIns="36000" anchor="ctr" anchorCtr="0">
            <a:norm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44000" y="3859200"/>
            <a:ext cx="8841600" cy="116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/>
              <a:t>Klicka här för att ändra format på underrubrik i bakgrunden</a:t>
            </a:r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757973" y="6390000"/>
            <a:ext cx="14976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GB" sz="1200" kern="12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1C691DB1-BC4A-5D4F-AA84-383A5E76BB2A}" type="datetime1">
              <a:rPr lang="sv-SE" smtClean="0"/>
              <a:t>2023-10-09</a:t>
            </a:fld>
            <a:endParaRPr lang="en-GB" dirty="0"/>
          </a:p>
        </p:txBody>
      </p:sp>
      <p:sp>
        <p:nvSpPr>
          <p:cNvPr id="10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2351584" y="6381328"/>
            <a:ext cx="5856651" cy="289472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lang="en-GB" sz="1200" kern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/>
              <a:t>/Namn Namn, Institution eller liknande</a:t>
            </a:r>
            <a:endParaRPr lang="en-US" dirty="0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304245" y="6390000"/>
            <a:ext cx="2006155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sv-SE" sz="1200" kern="12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00B66ED-EE6C-4E7E-848D-94DB84BF311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20546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b" anchorCtr="0"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0FF25-40CF-284B-BC94-B2F02863129D}" type="datetime1">
              <a:rPr lang="sv-SE" smtClean="0"/>
              <a:t>2023-10-09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61372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57974" y="404664"/>
            <a:ext cx="10561173" cy="795600"/>
          </a:xfrm>
        </p:spPr>
        <p:txBody>
          <a:bodyPr anchor="b" anchorCtr="0"/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757973" y="1310400"/>
            <a:ext cx="5198400" cy="43164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96800" y="1310400"/>
            <a:ext cx="5198400" cy="43164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757973" y="6390000"/>
            <a:ext cx="1497600" cy="280800"/>
          </a:xfrm>
        </p:spPr>
        <p:txBody>
          <a:bodyPr/>
          <a:lstStyle/>
          <a:p>
            <a:fld id="{A914C759-61C4-8449-8902-0CC5974855E2}" type="datetime1">
              <a:rPr lang="sv-SE" smtClean="0"/>
              <a:t>2023-10-09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52374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b" anchorCtr="0"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588" indent="-1588">
              <a:lnSpc>
                <a:spcPts val="2600"/>
              </a:lnSpc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94659-39A9-0943-B43C-924618E6E8E5}" type="datetime1">
              <a:rPr lang="sv-SE" smtClean="0"/>
              <a:t>2023-10-09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838666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57973" y="388800"/>
            <a:ext cx="6254400" cy="795600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757973" y="1310400"/>
            <a:ext cx="6254400" cy="43164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7317136" y="388800"/>
            <a:ext cx="4080000" cy="52380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>
          <a:xfrm>
            <a:off x="757973" y="6390000"/>
            <a:ext cx="1497600" cy="280800"/>
          </a:xfrm>
        </p:spPr>
        <p:txBody>
          <a:bodyPr/>
          <a:lstStyle/>
          <a:p>
            <a:fld id="{D98D5B55-3BF8-0B4D-AE06-CC261F119606}" type="datetime1">
              <a:rPr lang="sv-SE" smtClean="0"/>
              <a:t>2023-10-09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958940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57973" y="1310400"/>
            <a:ext cx="10598400" cy="4316400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57973" y="6390000"/>
            <a:ext cx="1497600" cy="280800"/>
          </a:xfrm>
        </p:spPr>
        <p:txBody>
          <a:bodyPr/>
          <a:lstStyle/>
          <a:p>
            <a:fld id="{5A84DCF1-E3FE-2049-9510-E09CADE71345}" type="datetime1">
              <a:rPr lang="sv-SE" smtClean="0"/>
              <a:t>2023-10-09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366382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39FA-7D52-A440-91BA-9AFDA7DD3F1D}" type="datetime1">
              <a:rPr lang="sv-SE" smtClean="0"/>
              <a:t>2023-10-09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791073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9" descr="SU_PPT_olivkvist"/>
          <p:cNvPicPr>
            <a:picLocks noChangeAspect="1" noChangeArrowheads="1"/>
          </p:cNvPicPr>
          <p:nvPr userDrawn="1"/>
        </p:nvPicPr>
        <p:blipFill>
          <a:blip r:embed="rId2" cstate="print"/>
          <a:srcRect l="1746"/>
          <a:stretch>
            <a:fillRect/>
          </a:stretch>
        </p:blipFill>
        <p:spPr bwMode="auto">
          <a:xfrm>
            <a:off x="1588" y="317500"/>
            <a:ext cx="6881812" cy="6540500"/>
          </a:xfrm>
          <a:prstGeom prst="rect">
            <a:avLst/>
          </a:prstGeom>
          <a:noFill/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344000" y="2437200"/>
            <a:ext cx="8841600" cy="1425600"/>
          </a:xfrm>
          <a:prstGeom prst="rect">
            <a:avLst/>
          </a:prstGeom>
        </p:spPr>
        <p:txBody>
          <a:bodyPr lIns="72000" tIns="36000" rIns="72000" bIns="36000" anchor="ctr" anchorCtr="0">
            <a:norm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44000" y="3859200"/>
            <a:ext cx="8841600" cy="116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/>
              <a:t>Klicka här för att ändra format på underrubrik i bakgrunden</a:t>
            </a:r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757973" y="6390000"/>
            <a:ext cx="14976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GB" sz="1200" kern="12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A2DC3D0D-99C5-7E46-8412-7CD97199DF3B}" type="datetime1">
              <a:rPr lang="sv-SE" smtClean="0"/>
              <a:t>2023-10-09</a:t>
            </a:fld>
            <a:endParaRPr lang="en-GB" dirty="0"/>
          </a:p>
        </p:txBody>
      </p:sp>
      <p:sp>
        <p:nvSpPr>
          <p:cNvPr id="10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2351584" y="6381328"/>
            <a:ext cx="5856651" cy="289472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lang="en-GB" sz="1200" kern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/>
              <a:t>/Namn Namn, Institution eller liknande</a:t>
            </a:r>
            <a:endParaRPr lang="en-US" dirty="0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304245" y="6390000"/>
            <a:ext cx="2006155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sv-SE" sz="1200" kern="12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00B66ED-EE6C-4E7E-848D-94DB84BF311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72921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57974" y="404664"/>
            <a:ext cx="10561173" cy="795600"/>
          </a:xfrm>
        </p:spPr>
        <p:txBody>
          <a:bodyPr anchor="b" anchorCtr="0"/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57973" y="1310400"/>
            <a:ext cx="10598400" cy="4316400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57973" y="6390000"/>
            <a:ext cx="1497600" cy="280800"/>
          </a:xfrm>
        </p:spPr>
        <p:txBody>
          <a:bodyPr/>
          <a:lstStyle/>
          <a:p>
            <a:fld id="{D5A62AB0-8A7E-2D42-BB9F-EE38F99FB995}" type="datetime1">
              <a:rPr lang="sv-SE" smtClean="0"/>
              <a:t>2023-10-09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613722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57974" y="404664"/>
            <a:ext cx="10561173" cy="795600"/>
          </a:xfrm>
        </p:spPr>
        <p:txBody>
          <a:bodyPr anchor="b" anchorCtr="0"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757973" y="1310400"/>
            <a:ext cx="5198400" cy="43164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96800" y="1310400"/>
            <a:ext cx="5198400" cy="43164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757973" y="6390000"/>
            <a:ext cx="1497600" cy="280800"/>
          </a:xfrm>
        </p:spPr>
        <p:txBody>
          <a:bodyPr/>
          <a:lstStyle/>
          <a:p>
            <a:fld id="{21C3D05B-DC61-E542-A909-9A5F3D515787}" type="datetime1">
              <a:rPr lang="sv-SE" smtClean="0"/>
              <a:t>2023-10-09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523741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b" anchorCtr="0"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588" indent="-1588">
              <a:lnSpc>
                <a:spcPts val="2600"/>
              </a:lnSpc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21290-10BE-A940-9749-62A78155A378}" type="datetime1">
              <a:rPr lang="sv-SE" smtClean="0"/>
              <a:t>2023-10-09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838666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57973" y="388800"/>
            <a:ext cx="6254400" cy="795600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757973" y="1310400"/>
            <a:ext cx="6254400" cy="43164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7317136" y="388800"/>
            <a:ext cx="4080000" cy="52380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>
          <a:xfrm>
            <a:off x="757973" y="6390000"/>
            <a:ext cx="1497600" cy="280800"/>
          </a:xfrm>
        </p:spPr>
        <p:txBody>
          <a:bodyPr/>
          <a:lstStyle/>
          <a:p>
            <a:fld id="{10BE97A7-F6B2-234C-B57F-C8A2B977A89C}" type="datetime1">
              <a:rPr lang="sv-SE" smtClean="0"/>
              <a:t>2023-10-09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958940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57973" y="1310400"/>
            <a:ext cx="10598400" cy="431640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57973" y="6390000"/>
            <a:ext cx="1497600" cy="280800"/>
          </a:xfrm>
        </p:spPr>
        <p:txBody>
          <a:bodyPr/>
          <a:lstStyle/>
          <a:p>
            <a:fld id="{33DAF960-87CC-7840-A4F2-5A52A917626D}" type="datetime1">
              <a:rPr lang="sv-SE" smtClean="0"/>
              <a:t>2023-10-09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366382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6EC3F-C1F6-5B40-8E45-2A5BE55E0E59}" type="datetime1">
              <a:rPr lang="sv-SE" smtClean="0"/>
              <a:t>2023-10-09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791073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2773" y="1772816"/>
            <a:ext cx="8072440" cy="5505881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344000" y="2437200"/>
            <a:ext cx="8841600" cy="1425600"/>
          </a:xfrm>
          <a:prstGeom prst="rect">
            <a:avLst/>
          </a:prstGeom>
        </p:spPr>
        <p:txBody>
          <a:bodyPr lIns="72000" tIns="36000" rIns="72000" bIns="36000" anchor="ctr" anchorCtr="0">
            <a:norm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44000" y="3859200"/>
            <a:ext cx="8841600" cy="116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sv-SE" dirty="0"/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757973" y="6390000"/>
            <a:ext cx="14976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GB" sz="1200" kern="120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6F245070-4939-BA43-91AB-B7EA02B4033A}" type="datetime1">
              <a:rPr lang="sv-SE" smtClean="0"/>
              <a:t>2023-10-09</a:t>
            </a:fld>
            <a:endParaRPr lang="en-GB" dirty="0"/>
          </a:p>
        </p:txBody>
      </p:sp>
      <p:sp>
        <p:nvSpPr>
          <p:cNvPr id="9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2351584" y="6381328"/>
            <a:ext cx="5856651" cy="289472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lang="en-GB" sz="1200" kern="12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/>
              <a:t>/Namn Namn, Institution eller liknande</a:t>
            </a:r>
            <a:endParaRPr lang="en-US" dirty="0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304245" y="6390000"/>
            <a:ext cx="2006155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sv-SE" sz="1200" kern="120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00B66ED-EE6C-4E7E-848D-94DB84BF311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25439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57974" y="404664"/>
            <a:ext cx="10561173" cy="795600"/>
          </a:xfrm>
        </p:spPr>
        <p:txBody>
          <a:bodyPr anchor="b" anchorCtr="0"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57973" y="1310400"/>
            <a:ext cx="10598400" cy="4316400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57973" y="6390000"/>
            <a:ext cx="1497600" cy="280800"/>
          </a:xfrm>
        </p:spPr>
        <p:txBody>
          <a:bodyPr/>
          <a:lstStyle/>
          <a:p>
            <a:fld id="{0446DEE1-9F05-E54A-9528-6F7D9C30DA65}" type="datetime1">
              <a:rPr lang="sv-SE" smtClean="0"/>
              <a:t>2023-10-09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613722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57974" y="404664"/>
            <a:ext cx="10561173" cy="795600"/>
          </a:xfrm>
        </p:spPr>
        <p:txBody>
          <a:bodyPr anchor="b" anchorCtr="0"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757973" y="1310400"/>
            <a:ext cx="5198400" cy="43164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96800" y="1310400"/>
            <a:ext cx="5198400" cy="43164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757973" y="6390000"/>
            <a:ext cx="1497600" cy="280800"/>
          </a:xfrm>
        </p:spPr>
        <p:txBody>
          <a:bodyPr/>
          <a:lstStyle/>
          <a:p>
            <a:fld id="{7A92DC28-4088-EE49-ADCE-006E9360F854}" type="datetime1">
              <a:rPr lang="sv-SE" smtClean="0"/>
              <a:t>2023-10-09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523741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b" anchorCtr="0"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588" indent="-1588">
              <a:lnSpc>
                <a:spcPts val="2600"/>
              </a:lnSpc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3790A-9006-0A43-AFC4-7DF9FAD00E8C}" type="datetime1">
              <a:rPr lang="sv-SE" smtClean="0"/>
              <a:t>2023-10-09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8386663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57973" y="388800"/>
            <a:ext cx="6254400" cy="795600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757973" y="1310400"/>
            <a:ext cx="6254400" cy="43164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7317136" y="388800"/>
            <a:ext cx="4080000" cy="52380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>
          <a:xfrm>
            <a:off x="757973" y="6390000"/>
            <a:ext cx="1497600" cy="280800"/>
          </a:xfrm>
        </p:spPr>
        <p:txBody>
          <a:bodyPr/>
          <a:lstStyle/>
          <a:p>
            <a:fld id="{EF9C99B6-B588-4144-BA0C-7B4AFEADADED}" type="datetime1">
              <a:rPr lang="sv-SE" smtClean="0"/>
              <a:t>2023-10-09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9589404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57973" y="1310400"/>
            <a:ext cx="10598400" cy="431640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57973" y="6390000"/>
            <a:ext cx="1497600" cy="280800"/>
          </a:xfrm>
        </p:spPr>
        <p:txBody>
          <a:bodyPr/>
          <a:lstStyle/>
          <a:p>
            <a:fld id="{AC6C66E6-2025-8E49-93E5-9CF80AC007E0}" type="datetime1">
              <a:rPr lang="sv-SE" smtClean="0"/>
              <a:t>2023-10-09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366382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F9D2C-1114-E24B-9D2E-6CD79AF0ADE6}" type="datetime1">
              <a:rPr lang="sv-SE" smtClean="0"/>
              <a:t>2023-10-09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791073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objekt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8600" y="2204864"/>
            <a:ext cx="6551407" cy="4808311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344000" y="2437200"/>
            <a:ext cx="8841600" cy="1425600"/>
          </a:xfrm>
          <a:prstGeom prst="rect">
            <a:avLst/>
          </a:prstGeom>
        </p:spPr>
        <p:txBody>
          <a:bodyPr lIns="72000" tIns="36000" rIns="72000" bIns="36000" anchor="ctr" anchorCtr="0">
            <a:norm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44000" y="3859200"/>
            <a:ext cx="8841600" cy="116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sv-SE" dirty="0"/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757973" y="6390000"/>
            <a:ext cx="14976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GB" sz="1200" kern="120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BDDA0AED-E498-7E4E-9383-FD6B1DFFCD4C}" type="datetime1">
              <a:rPr lang="sv-SE" smtClean="0"/>
              <a:t>2023-10-09</a:t>
            </a:fld>
            <a:endParaRPr lang="en-GB" dirty="0"/>
          </a:p>
        </p:txBody>
      </p:sp>
      <p:sp>
        <p:nvSpPr>
          <p:cNvPr id="9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2351584" y="6381328"/>
            <a:ext cx="5856651" cy="289472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lang="en-GB" sz="1200" kern="12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/>
              <a:t>/Namn Namn, Institution eller liknande</a:t>
            </a:r>
            <a:endParaRPr lang="en-US" dirty="0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304245" y="6390000"/>
            <a:ext cx="2006155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sv-SE" sz="1200" kern="120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00B66ED-EE6C-4E7E-848D-94DB84BF311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20083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57974" y="404664"/>
            <a:ext cx="10561173" cy="795600"/>
          </a:xfrm>
        </p:spPr>
        <p:txBody>
          <a:bodyPr anchor="b" anchorCtr="0"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57973" y="1310400"/>
            <a:ext cx="10598400" cy="4316400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57973" y="6390000"/>
            <a:ext cx="1497600" cy="280800"/>
          </a:xfrm>
        </p:spPr>
        <p:txBody>
          <a:bodyPr/>
          <a:lstStyle/>
          <a:p>
            <a:fld id="{93AF77AE-AAC0-0C46-A5F8-FEA3FD721370}" type="datetime1">
              <a:rPr lang="sv-SE" smtClean="0"/>
              <a:t>2023-10-09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1657714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57974" y="404664"/>
            <a:ext cx="10561173" cy="795600"/>
          </a:xfrm>
        </p:spPr>
        <p:txBody>
          <a:bodyPr anchor="b" anchorCtr="0"/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757973" y="1310400"/>
            <a:ext cx="5198400" cy="43164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96800" y="1310400"/>
            <a:ext cx="5198400" cy="43164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757973" y="6390000"/>
            <a:ext cx="1497600" cy="280800"/>
          </a:xfrm>
        </p:spPr>
        <p:txBody>
          <a:bodyPr/>
          <a:lstStyle/>
          <a:p>
            <a:fld id="{1C5E1BFF-3D17-6C48-B05B-3B7B8FA7FAB7}" type="datetime1">
              <a:rPr lang="sv-SE" smtClean="0"/>
              <a:t>2023-10-09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126313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57974" y="404664"/>
            <a:ext cx="10561173" cy="795600"/>
          </a:xfrm>
        </p:spPr>
        <p:txBody>
          <a:bodyPr anchor="b" anchorCtr="0"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57973" y="1310400"/>
            <a:ext cx="10598400" cy="4316400"/>
          </a:xfrm>
        </p:spPr>
        <p:txBody>
          <a:bodyPr/>
          <a:lstStyle>
            <a:lvl1pPr marL="1588" indent="-1588">
              <a:lnSpc>
                <a:spcPts val="2600"/>
              </a:lnSpc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57973" y="6390000"/>
            <a:ext cx="1497600" cy="280800"/>
          </a:xfrm>
        </p:spPr>
        <p:txBody>
          <a:bodyPr/>
          <a:lstStyle/>
          <a:p>
            <a:fld id="{8BE4C489-828A-2643-A909-8E42E890C31C}" type="datetime1">
              <a:rPr lang="sv-SE" smtClean="0"/>
              <a:t>2023-10-09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1548751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57973" y="388800"/>
            <a:ext cx="6254400" cy="795600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757973" y="1310400"/>
            <a:ext cx="6254400" cy="43164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7317136" y="388800"/>
            <a:ext cx="4080000" cy="52380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>
          <a:xfrm>
            <a:off x="757973" y="6390000"/>
            <a:ext cx="1497600" cy="280800"/>
          </a:xfrm>
        </p:spPr>
        <p:txBody>
          <a:bodyPr/>
          <a:lstStyle/>
          <a:p>
            <a:fld id="{42994096-9068-F946-A2BD-F52BD616E54A}" type="datetime1">
              <a:rPr lang="sv-SE" smtClean="0"/>
              <a:t>2023-10-09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3469430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57973" y="1310400"/>
            <a:ext cx="10598400" cy="4316400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57973" y="6390000"/>
            <a:ext cx="1497600" cy="280800"/>
          </a:xfrm>
        </p:spPr>
        <p:txBody>
          <a:bodyPr/>
          <a:lstStyle/>
          <a:p>
            <a:fld id="{E0EB695C-F1AF-B243-A3D9-445CC577784E}" type="datetime1">
              <a:rPr lang="sv-SE" smtClean="0"/>
              <a:t>2023-10-09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9681296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687A6-46C4-A646-BBFE-94866DB001DD}" type="datetime1">
              <a:rPr lang="sv-SE" smtClean="0"/>
              <a:t>2023-10-09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4264392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objekt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8600" y="292100"/>
            <a:ext cx="7720046" cy="713740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344000" y="2437200"/>
            <a:ext cx="8841600" cy="1425600"/>
          </a:xfrm>
          <a:prstGeom prst="rect">
            <a:avLst/>
          </a:prstGeom>
        </p:spPr>
        <p:txBody>
          <a:bodyPr lIns="72000" tIns="36000" rIns="72000" bIns="36000" anchor="ctr" anchorCtr="0">
            <a:norm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44000" y="3859200"/>
            <a:ext cx="8841600" cy="116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/>
              <a:t>Klicka här för att ändra format på underrubrik i bakgrunden</a:t>
            </a:r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757973" y="6390000"/>
            <a:ext cx="14976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GB" sz="1200" kern="120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0A3447EE-E879-3C4B-937A-38A52413F78E}" type="datetime1">
              <a:rPr lang="sv-SE" smtClean="0"/>
              <a:t>2023-10-09</a:t>
            </a:fld>
            <a:endParaRPr lang="en-GB" dirty="0"/>
          </a:p>
        </p:txBody>
      </p:sp>
      <p:sp>
        <p:nvSpPr>
          <p:cNvPr id="9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2351584" y="6381328"/>
            <a:ext cx="5856651" cy="289472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lang="en-GB" sz="1200" kern="12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/>
              <a:t>/Namn Namn, Institution eller liknande</a:t>
            </a:r>
            <a:endParaRPr lang="en-US" dirty="0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304245" y="6390000"/>
            <a:ext cx="2006155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sv-SE" sz="1200" kern="120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00B66ED-EE6C-4E7E-848D-94DB84BF311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1226962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57974" y="404664"/>
            <a:ext cx="10561173" cy="795600"/>
          </a:xfrm>
        </p:spPr>
        <p:txBody>
          <a:bodyPr anchor="b" anchorCtr="0"/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57973" y="1310400"/>
            <a:ext cx="10598400" cy="431640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57973" y="6390000"/>
            <a:ext cx="1497600" cy="280800"/>
          </a:xfrm>
        </p:spPr>
        <p:txBody>
          <a:bodyPr/>
          <a:lstStyle/>
          <a:p>
            <a:fld id="{895B28FD-A686-684D-90C8-0A5307EDD56D}" type="datetime1">
              <a:rPr lang="sv-SE" smtClean="0"/>
              <a:t>2023-10-09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6137223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57974" y="404664"/>
            <a:ext cx="10561173" cy="795600"/>
          </a:xfrm>
        </p:spPr>
        <p:txBody>
          <a:bodyPr anchor="b" anchorCtr="0"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757973" y="1310400"/>
            <a:ext cx="5198400" cy="43164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96800" y="1310400"/>
            <a:ext cx="5198400" cy="43164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757973" y="6390000"/>
            <a:ext cx="1497600" cy="280800"/>
          </a:xfrm>
        </p:spPr>
        <p:txBody>
          <a:bodyPr/>
          <a:lstStyle/>
          <a:p>
            <a:fld id="{5C551FB1-39DE-AE45-8F4E-BD34A2F05524}" type="datetime1">
              <a:rPr lang="sv-SE" smtClean="0"/>
              <a:t>2023-10-09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5237418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b" anchorCtr="0"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588" indent="-1588">
              <a:lnSpc>
                <a:spcPts val="2600"/>
              </a:lnSpc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FD917-6E99-1C43-A10F-B65E6A04C748}" type="datetime1">
              <a:rPr lang="sv-SE" smtClean="0"/>
              <a:t>2023-10-09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8386663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57973" y="388800"/>
            <a:ext cx="6254400" cy="795600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757973" y="1310400"/>
            <a:ext cx="6254400" cy="43164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7317136" y="388800"/>
            <a:ext cx="4080000" cy="52380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>
          <a:xfrm>
            <a:off x="757973" y="6390000"/>
            <a:ext cx="1497600" cy="280800"/>
          </a:xfrm>
        </p:spPr>
        <p:txBody>
          <a:bodyPr/>
          <a:lstStyle/>
          <a:p>
            <a:fld id="{D538DED0-55FA-E240-9DF3-165087F36E90}" type="datetime1">
              <a:rPr lang="sv-SE" smtClean="0"/>
              <a:t>2023-10-09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9589404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57973" y="1310400"/>
            <a:ext cx="10598400" cy="4316400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57973" y="6390000"/>
            <a:ext cx="1497600" cy="280800"/>
          </a:xfrm>
        </p:spPr>
        <p:txBody>
          <a:bodyPr/>
          <a:lstStyle/>
          <a:p>
            <a:fld id="{F98F8323-0634-5E47-B223-C5D145FA7E3C}" type="datetime1">
              <a:rPr lang="sv-SE" smtClean="0"/>
              <a:t>2023-10-09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3663826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C6883-E2E8-334A-B505-4BDEA6864732}" type="datetime1">
              <a:rPr lang="sv-SE" smtClean="0"/>
              <a:t>2023-10-09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79107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Relationship Id="rId9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Relationship Id="rId9" Type="http://schemas.openxmlformats.org/officeDocument/2006/relationships/image" Target="../media/image1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Relationship Id="rId9" Type="http://schemas.openxmlformats.org/officeDocument/2006/relationships/image" Target="../media/image5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5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2.xml"/><Relationship Id="rId9" Type="http://schemas.openxmlformats.org/officeDocument/2006/relationships/image" Target="../media/image5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5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9.xml"/><Relationship Id="rId9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757973" y="6390000"/>
            <a:ext cx="14976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GB" sz="1200" kern="12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AD0EFFF1-1509-4847-8CEA-EA704D010916}" type="datetime1">
              <a:rPr lang="sv-SE" smtClean="0"/>
              <a:t>2023-10-09</a:t>
            </a:fld>
            <a:endParaRPr lang="en-GB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2351584" y="6381328"/>
            <a:ext cx="5856651" cy="289472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lang="en-GB" sz="1200" kern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/>
              <a:t>/Namn Namn, Institution eller liknande</a:t>
            </a:r>
            <a:endParaRPr lang="en-US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304245" y="6390000"/>
            <a:ext cx="2006155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sv-SE" sz="1200" kern="12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00B66ED-EE6C-4E7E-848D-94DB84BF311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757974" y="404664"/>
            <a:ext cx="10561173" cy="7956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sv-SE" dirty="0"/>
              <a:t>Klicka här för att ändra format</a:t>
            </a:r>
            <a:endParaRPr lang="en-GB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idx="1"/>
          </p:nvPr>
        </p:nvSpPr>
        <p:spPr>
          <a:xfrm>
            <a:off x="757973" y="1310400"/>
            <a:ext cx="10598400" cy="431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8" name="Picture 15" descr="SU_logo_32mm_300dpi_SVENSK"/>
          <p:cNvPicPr>
            <a:picLocks noChangeAspect="1" noChangeArrowheads="1"/>
          </p:cNvPicPr>
          <p:nvPr userDrawn="1"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0817226" y="5761162"/>
            <a:ext cx="1031875" cy="9096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42291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</p:sldLayoutIdLst>
  <p:hf sldNum="0" hdr="0"/>
  <p:txStyles>
    <p:titleStyle>
      <a:lvl1pPr algn="l" defTabSz="914400" rtl="0" eaLnBrk="1" latinLnBrk="0" hangingPunct="1">
        <a:spcBef>
          <a:spcPct val="0"/>
        </a:spcBef>
        <a:buNone/>
        <a:defRPr sz="2600" b="1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lnSpc>
          <a:spcPts val="2900"/>
        </a:lnSpc>
        <a:spcBef>
          <a:spcPct val="20000"/>
        </a:spcBef>
        <a:buSzPct val="93000"/>
        <a:buFont typeface="Verdana" pitchFamily="34" charset="0"/>
        <a:buChar char="●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757973" y="6390000"/>
            <a:ext cx="14976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GB" sz="1200" kern="12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921992B8-17E5-3C49-B532-AEFBCD9475BA}" type="datetime1">
              <a:rPr lang="sv-SE" smtClean="0"/>
              <a:t>2023-10-09</a:t>
            </a:fld>
            <a:endParaRPr lang="en-GB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2351584" y="6381328"/>
            <a:ext cx="5856651" cy="289472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lang="en-GB" sz="1200" kern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/>
              <a:t>/Namn Namn, Institution eller liknande</a:t>
            </a:r>
            <a:endParaRPr lang="en-US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304245" y="6390000"/>
            <a:ext cx="2006155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sv-SE" sz="1200" kern="12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00B66ED-EE6C-4E7E-848D-94DB84BF311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757974" y="404664"/>
            <a:ext cx="10561173" cy="7956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sv-SE" dirty="0"/>
              <a:t>Klicka här för att ändra format</a:t>
            </a:r>
            <a:endParaRPr lang="en-GB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idx="1"/>
          </p:nvPr>
        </p:nvSpPr>
        <p:spPr>
          <a:xfrm>
            <a:off x="757973" y="1310400"/>
            <a:ext cx="10598400" cy="431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8" name="Picture 15" descr="SU_logo_32mm_300dpi_SVENSK"/>
          <p:cNvPicPr>
            <a:picLocks noChangeAspect="1" noChangeArrowheads="1"/>
          </p:cNvPicPr>
          <p:nvPr userDrawn="1"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0817226" y="5761162"/>
            <a:ext cx="1031875" cy="9096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80473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</p:sldLayoutIdLst>
  <p:hf sldNum="0" hdr="0"/>
  <p:txStyles>
    <p:titleStyle>
      <a:lvl1pPr algn="l" defTabSz="914400" rtl="0" eaLnBrk="1" latinLnBrk="0" hangingPunct="1">
        <a:spcBef>
          <a:spcPct val="0"/>
        </a:spcBef>
        <a:buNone/>
        <a:defRPr sz="2600" b="1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lnSpc>
          <a:spcPts val="2900"/>
        </a:lnSpc>
        <a:spcBef>
          <a:spcPct val="20000"/>
        </a:spcBef>
        <a:buSzPct val="93000"/>
        <a:buFont typeface="Verdana" pitchFamily="34" charset="0"/>
        <a:buChar char="●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757973" y="6390000"/>
            <a:ext cx="14976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GB" sz="1200" kern="12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3561CE09-97DD-7A44-80B7-0C0B14F4B800}" type="datetime1">
              <a:rPr lang="sv-SE" smtClean="0"/>
              <a:t>2023-10-09</a:t>
            </a:fld>
            <a:endParaRPr lang="en-GB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2351584" y="6381328"/>
            <a:ext cx="5856651" cy="289472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lang="en-GB" sz="1200" kern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/>
              <a:t>/Namn Namn, Institution eller liknande</a:t>
            </a:r>
            <a:endParaRPr lang="en-US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304245" y="6390000"/>
            <a:ext cx="2006155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sv-SE" sz="1200" kern="12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00B66ED-EE6C-4E7E-848D-94DB84BF311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757974" y="404664"/>
            <a:ext cx="10561173" cy="7956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sv-SE" dirty="0"/>
              <a:t>Klicka här för att ändra format</a:t>
            </a:r>
            <a:endParaRPr lang="en-GB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idx="1"/>
          </p:nvPr>
        </p:nvSpPr>
        <p:spPr>
          <a:xfrm>
            <a:off x="757973" y="1310400"/>
            <a:ext cx="10598400" cy="431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8" name="Picture 15" descr="SU_logo_32mm_300dpi_SVENSK"/>
          <p:cNvPicPr>
            <a:picLocks noChangeAspect="1" noChangeArrowheads="1"/>
          </p:cNvPicPr>
          <p:nvPr userDrawn="1"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0817226" y="5761162"/>
            <a:ext cx="1031875" cy="9096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90416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</p:sldLayoutIdLst>
  <p:hf sldNum="0" hdr="0"/>
  <p:txStyles>
    <p:titleStyle>
      <a:lvl1pPr algn="l" defTabSz="914400" rtl="0" eaLnBrk="1" latinLnBrk="0" hangingPunct="1">
        <a:spcBef>
          <a:spcPct val="0"/>
        </a:spcBef>
        <a:buNone/>
        <a:defRPr sz="2600" b="1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lnSpc>
          <a:spcPts val="2900"/>
        </a:lnSpc>
        <a:spcBef>
          <a:spcPct val="20000"/>
        </a:spcBef>
        <a:buSzPct val="93000"/>
        <a:buFont typeface="Verdana" pitchFamily="34" charset="0"/>
        <a:buChar char="●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757973" y="6390000"/>
            <a:ext cx="14976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GB" sz="1200" kern="120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0E66CBA1-3BF3-6140-8405-E9D843A24063}" type="datetime1">
              <a:rPr lang="sv-SE" smtClean="0"/>
              <a:t>2023-10-09</a:t>
            </a:fld>
            <a:endParaRPr lang="en-GB" dirty="0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2351584" y="6381328"/>
            <a:ext cx="5856651" cy="289472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lang="en-GB" sz="1200" kern="12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/>
              <a:t>/Namn Namn, Institution eller liknande</a:t>
            </a:r>
            <a:endParaRPr lang="en-US" dirty="0"/>
          </a:p>
        </p:txBody>
      </p:sp>
      <p:sp>
        <p:nvSpPr>
          <p:cNvPr id="12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304245" y="6390000"/>
            <a:ext cx="2006155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sv-SE" sz="1200" kern="120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00B66ED-EE6C-4E7E-848D-94DB84BF311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Title Placeholder 9"/>
          <p:cNvSpPr>
            <a:spLocks noGrp="1"/>
          </p:cNvSpPr>
          <p:nvPr>
            <p:ph type="title"/>
          </p:nvPr>
        </p:nvSpPr>
        <p:spPr>
          <a:xfrm>
            <a:off x="757974" y="404664"/>
            <a:ext cx="10561173" cy="7956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sv-SE" dirty="0"/>
              <a:t>Klicka här för att ändra format</a:t>
            </a:r>
            <a:endParaRPr lang="en-GB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idx="1"/>
          </p:nvPr>
        </p:nvSpPr>
        <p:spPr>
          <a:xfrm>
            <a:off x="757973" y="1310400"/>
            <a:ext cx="10598400" cy="431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1041" y="5733256"/>
            <a:ext cx="1035858" cy="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340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hf sldNum="0" hdr="0"/>
  <p:txStyles>
    <p:titleStyle>
      <a:lvl1pPr algn="l" defTabSz="914400" rtl="0" eaLnBrk="1" latinLnBrk="0" hangingPunct="1">
        <a:spcBef>
          <a:spcPct val="0"/>
        </a:spcBef>
        <a:buNone/>
        <a:defRPr sz="2600" b="1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lnSpc>
          <a:spcPts val="2900"/>
        </a:lnSpc>
        <a:spcBef>
          <a:spcPct val="20000"/>
        </a:spcBef>
        <a:buSzPct val="93000"/>
        <a:buFont typeface="Verdana" pitchFamily="34" charset="0"/>
        <a:buChar char="●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757973" y="6390000"/>
            <a:ext cx="14976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GB" sz="1200" kern="120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2293A45B-AC0E-F84C-ADCF-3CCCFC9F708B}" type="datetime1">
              <a:rPr lang="sv-SE" smtClean="0"/>
              <a:t>2023-10-09</a:t>
            </a:fld>
            <a:endParaRPr lang="en-GB" dirty="0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2351584" y="6381328"/>
            <a:ext cx="5856651" cy="289472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lang="en-GB" sz="1200" kern="12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/>
              <a:t>/Namn Namn, Institution eller liknande</a:t>
            </a:r>
            <a:endParaRPr lang="en-US" dirty="0"/>
          </a:p>
        </p:txBody>
      </p:sp>
      <p:sp>
        <p:nvSpPr>
          <p:cNvPr id="12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304245" y="6390000"/>
            <a:ext cx="2006155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sv-SE" sz="1200" kern="120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00B66ED-EE6C-4E7E-848D-94DB84BF311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Title Placeholder 9"/>
          <p:cNvSpPr>
            <a:spLocks noGrp="1"/>
          </p:cNvSpPr>
          <p:nvPr>
            <p:ph type="title"/>
          </p:nvPr>
        </p:nvSpPr>
        <p:spPr>
          <a:xfrm>
            <a:off x="757974" y="404664"/>
            <a:ext cx="10561173" cy="7956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sv-SE" dirty="0"/>
              <a:t>Klicka här för att ändra format</a:t>
            </a:r>
            <a:endParaRPr lang="en-GB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idx="1"/>
          </p:nvPr>
        </p:nvSpPr>
        <p:spPr>
          <a:xfrm>
            <a:off x="757973" y="1310400"/>
            <a:ext cx="10598400" cy="431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1041" y="5733256"/>
            <a:ext cx="1035858" cy="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011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</p:sldLayoutIdLst>
  <p:hf sldNum="0" hdr="0"/>
  <p:txStyles>
    <p:titleStyle>
      <a:lvl1pPr algn="l" defTabSz="914400" rtl="0" eaLnBrk="1" latinLnBrk="0" hangingPunct="1">
        <a:spcBef>
          <a:spcPct val="0"/>
        </a:spcBef>
        <a:buNone/>
        <a:defRPr sz="2600" b="1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lnSpc>
          <a:spcPts val="2900"/>
        </a:lnSpc>
        <a:spcBef>
          <a:spcPct val="20000"/>
        </a:spcBef>
        <a:buSzPct val="93000"/>
        <a:buFont typeface="Verdana" pitchFamily="34" charset="0"/>
        <a:buChar char="●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757973" y="6390000"/>
            <a:ext cx="14976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GB" sz="1200" kern="120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B05909AA-1F60-1046-930D-95F64053294E}" type="datetime1">
              <a:rPr lang="sv-SE" smtClean="0"/>
              <a:t>2023-10-09</a:t>
            </a:fld>
            <a:endParaRPr lang="en-GB" dirty="0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2351584" y="6381328"/>
            <a:ext cx="5856651" cy="289472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lang="en-GB" sz="1200" kern="12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/>
              <a:t>/Namn Namn, Institution eller liknande</a:t>
            </a:r>
            <a:endParaRPr lang="en-US" dirty="0"/>
          </a:p>
        </p:txBody>
      </p:sp>
      <p:sp>
        <p:nvSpPr>
          <p:cNvPr id="12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304245" y="6390000"/>
            <a:ext cx="2006155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sv-SE" sz="1200" kern="120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00B66ED-EE6C-4E7E-848D-94DB84BF311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Title Placeholder 9"/>
          <p:cNvSpPr>
            <a:spLocks noGrp="1"/>
          </p:cNvSpPr>
          <p:nvPr>
            <p:ph type="title"/>
          </p:nvPr>
        </p:nvSpPr>
        <p:spPr>
          <a:xfrm>
            <a:off x="757974" y="404664"/>
            <a:ext cx="10561173" cy="7956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sv-SE" dirty="0"/>
              <a:t>Klicka här för att ändra format</a:t>
            </a:r>
            <a:endParaRPr lang="en-GB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idx="1"/>
          </p:nvPr>
        </p:nvSpPr>
        <p:spPr>
          <a:xfrm>
            <a:off x="757973" y="1310400"/>
            <a:ext cx="10598400" cy="431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1041" y="5733256"/>
            <a:ext cx="1035858" cy="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727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</p:sldLayoutIdLst>
  <p:hf sldNum="0" hdr="0"/>
  <p:txStyles>
    <p:titleStyle>
      <a:lvl1pPr algn="l" defTabSz="914400" rtl="0" eaLnBrk="1" latinLnBrk="0" hangingPunct="1">
        <a:spcBef>
          <a:spcPct val="0"/>
        </a:spcBef>
        <a:buNone/>
        <a:defRPr sz="2600" b="1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lnSpc>
          <a:spcPts val="2900"/>
        </a:lnSpc>
        <a:spcBef>
          <a:spcPct val="20000"/>
        </a:spcBef>
        <a:buSzPct val="93000"/>
        <a:buFont typeface="Verdana" pitchFamily="34" charset="0"/>
        <a:buChar char="●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Mall </a:t>
            </a:r>
            <a:r>
              <a:rPr lang="en-GB" dirty="0" err="1"/>
              <a:t>införande</a:t>
            </a:r>
            <a:r>
              <a:rPr lang="en-GB" dirty="0"/>
              <a:t> Inspera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51A0739-B79B-537A-8F40-3F906EF76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Tidplan införandet </a:t>
            </a:r>
          </a:p>
        </p:txBody>
      </p:sp>
      <p:graphicFrame>
        <p:nvGraphicFramePr>
          <p:cNvPr id="6" name="Platshållare för innehåll 5">
            <a:extLst>
              <a:ext uri="{FF2B5EF4-FFF2-40B4-BE49-F238E27FC236}">
                <a16:creationId xmlns:a16="http://schemas.microsoft.com/office/drawing/2014/main" id="{EC12A2A7-9A90-D9CE-2F38-54EDD2EC3D9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9270362"/>
              </p:ext>
            </p:extLst>
          </p:nvPr>
        </p:nvGraphicFramePr>
        <p:xfrm>
          <a:off x="757238" y="1309688"/>
          <a:ext cx="10599737" cy="4316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797201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Mall införandeplan för institutioner - Inspera</a:t>
            </a:r>
          </a:p>
        </p:txBody>
      </p:sp>
      <p:graphicFrame>
        <p:nvGraphicFramePr>
          <p:cNvPr id="6" name="Platshållare för innehåll 5">
            <a:extLst>
              <a:ext uri="{FF2B5EF4-FFF2-40B4-BE49-F238E27FC236}">
                <a16:creationId xmlns:a16="http://schemas.microsoft.com/office/drawing/2014/main" id="{C468E2DF-AF34-BBB3-AEC3-E5434E0C63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8322616"/>
              </p:ext>
            </p:extLst>
          </p:nvPr>
        </p:nvGraphicFramePr>
        <p:xfrm>
          <a:off x="757238" y="1309688"/>
          <a:ext cx="10599737" cy="4316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615296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D27FE3-879D-7B31-82F7-94AC6E6A3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Checklista införande på institution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2138287-50A6-6966-F5BA-20DAAA61D4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Char char="q"/>
            </a:pPr>
            <a:r>
              <a:rPr lang="sv-SE" dirty="0"/>
              <a:t>Anordna avstämningsmöten på institutionsnivå för att diskutera vissa inställningar i </a:t>
            </a:r>
            <a:r>
              <a:rPr lang="sv-SE" dirty="0" err="1"/>
              <a:t>Inspera</a:t>
            </a:r>
            <a:r>
              <a:rPr lang="sv-SE" dirty="0"/>
              <a:t>, t.ex. bör automatisk inlämning användas, bör automatisk rättade frågor sekretessbeläggas, etc.</a:t>
            </a:r>
          </a:p>
          <a:p>
            <a:pPr>
              <a:buFont typeface="Wingdings" pitchFamily="2" charset="2"/>
              <a:buChar char="q"/>
            </a:pPr>
            <a:r>
              <a:rPr lang="sv-SE" dirty="0"/>
              <a:t>Ta reda på vilka kurser som planerar att genomföra tentor i </a:t>
            </a:r>
            <a:r>
              <a:rPr lang="sv-SE" dirty="0" err="1"/>
              <a:t>Inspera</a:t>
            </a:r>
            <a:r>
              <a:rPr lang="sv-SE" dirty="0"/>
              <a:t> och börjat att lägga upp dem i </a:t>
            </a:r>
            <a:r>
              <a:rPr lang="sv-SE" dirty="0" err="1"/>
              <a:t>Inspera</a:t>
            </a:r>
            <a:r>
              <a:rPr lang="sv-SE" dirty="0"/>
              <a:t>?</a:t>
            </a:r>
          </a:p>
          <a:p>
            <a:pPr>
              <a:buFont typeface="Wingdings" pitchFamily="2" charset="2"/>
              <a:buChar char="q"/>
            </a:pPr>
            <a:r>
              <a:rPr lang="sv-SE" dirty="0"/>
              <a:t>Inspera-rolladministratör </a:t>
            </a:r>
          </a:p>
          <a:p>
            <a:pPr lvl="1">
              <a:buFont typeface="Wingdings" pitchFamily="2" charset="2"/>
              <a:buChar char="q"/>
            </a:pPr>
            <a:r>
              <a:rPr lang="sv-SE" dirty="0"/>
              <a:t>Är utsedd av institutionen</a:t>
            </a:r>
          </a:p>
          <a:p>
            <a:pPr lvl="1">
              <a:buFont typeface="Wingdings" pitchFamily="2" charset="2"/>
              <a:buChar char="q"/>
            </a:pPr>
            <a:r>
              <a:rPr lang="sv-SE" dirty="0"/>
              <a:t>Har fått godkänt på Modul 1 i självstudiekursen</a:t>
            </a:r>
          </a:p>
          <a:p>
            <a:pPr lvl="1">
              <a:buFont typeface="Wingdings" pitchFamily="2" charset="2"/>
              <a:buChar char="q"/>
            </a:pPr>
            <a:r>
              <a:rPr lang="sv-SE" dirty="0"/>
              <a:t>Har fått rättigheter att tilldela roller i </a:t>
            </a:r>
            <a:r>
              <a:rPr lang="sv-SE" dirty="0" err="1"/>
              <a:t>Inspera</a:t>
            </a:r>
            <a:endParaRPr lang="sv-SE" dirty="0"/>
          </a:p>
          <a:p>
            <a:pPr>
              <a:buFont typeface="Wingdings" pitchFamily="2" charset="2"/>
              <a:buChar char="q"/>
            </a:pPr>
            <a:r>
              <a:rPr lang="sv-SE" dirty="0"/>
              <a:t>Hemtentor ht 2022</a:t>
            </a:r>
          </a:p>
          <a:p>
            <a:pPr lvl="1">
              <a:buFont typeface="Wingdings" pitchFamily="2" charset="2"/>
              <a:buChar char="q"/>
            </a:pPr>
            <a:r>
              <a:rPr lang="sv-SE" dirty="0"/>
              <a:t>De lärare och kursadministratörer som vill genomföra hemtentor i </a:t>
            </a:r>
            <a:r>
              <a:rPr lang="sv-SE" dirty="0" err="1"/>
              <a:t>Inspera</a:t>
            </a:r>
            <a:r>
              <a:rPr lang="sv-SE" dirty="0"/>
              <a:t> under ht 2022 / </a:t>
            </a:r>
            <a:r>
              <a:rPr lang="sv-SE" dirty="0" err="1"/>
              <a:t>vt</a:t>
            </a:r>
            <a:r>
              <a:rPr lang="sv-SE" dirty="0"/>
              <a:t> 2023 har gått självstudiekursen och fått godkänt på de moduler i självstudiekursen som de behöver</a:t>
            </a:r>
          </a:p>
          <a:p>
            <a:pPr lvl="1">
              <a:buFont typeface="Wingdings" pitchFamily="2" charset="2"/>
              <a:buChar char="q"/>
            </a:pPr>
            <a:r>
              <a:rPr lang="sv-SE" dirty="0"/>
              <a:t>De har lagt upp en hemtenta i utbildningsmiljön för </a:t>
            </a:r>
            <a:r>
              <a:rPr lang="sv-SE" dirty="0" err="1"/>
              <a:t>Inspera</a:t>
            </a:r>
            <a:r>
              <a:rPr lang="sv-SE" dirty="0"/>
              <a:t> och gått igenom stegen för att genomföra en tenta med hjälp av </a:t>
            </a:r>
            <a:r>
              <a:rPr lang="sv-SE" dirty="0" err="1"/>
              <a:t>Inspera</a:t>
            </a:r>
            <a:endParaRPr lang="sv-SE" dirty="0"/>
          </a:p>
          <a:p>
            <a:pPr lvl="1">
              <a:buFont typeface="Wingdings" pitchFamily="2" charset="2"/>
              <a:buChar char="q"/>
            </a:pPr>
            <a:r>
              <a:rPr lang="sv-SE" dirty="0"/>
              <a:t>Ni har bokat in en handledning i </a:t>
            </a:r>
            <a:r>
              <a:rPr lang="sv-SE" dirty="0" err="1"/>
              <a:t>Inspera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80154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F193AC8-895B-2A4B-A320-00D877934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Checklista forts. kursadministratörer/lärare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25B725F-4695-DC2D-DE4F-30F6E9212A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sv-SE" dirty="0"/>
              <a:t>Titta på hur arbetsprocesser och hur arbetet fördelas mellan kursadministratör, lärare och tentamensservice</a:t>
            </a:r>
          </a:p>
          <a:p>
            <a:pPr>
              <a:buFont typeface="Wingdings" pitchFamily="2" charset="2"/>
              <a:buChar char="q"/>
            </a:pPr>
            <a:r>
              <a:rPr lang="sv-SE" dirty="0"/>
              <a:t>Hur många har gått självstudiekursen i </a:t>
            </a:r>
            <a:r>
              <a:rPr lang="sv-SE" dirty="0" err="1"/>
              <a:t>Inspera</a:t>
            </a:r>
            <a:r>
              <a:rPr lang="sv-SE" dirty="0"/>
              <a:t> som finns i </a:t>
            </a:r>
            <a:r>
              <a:rPr lang="sv-SE" dirty="0" err="1"/>
              <a:t>Athena</a:t>
            </a:r>
            <a:r>
              <a:rPr lang="sv-SE" dirty="0"/>
              <a:t>?</a:t>
            </a:r>
          </a:p>
          <a:p>
            <a:pPr>
              <a:buFont typeface="Wingdings" pitchFamily="2" charset="2"/>
              <a:buChar char="q"/>
            </a:pPr>
            <a:r>
              <a:rPr lang="sv-SE" dirty="0"/>
              <a:t>Hur många kurser planerar att använda </a:t>
            </a:r>
            <a:r>
              <a:rPr lang="sv-SE" dirty="0" err="1"/>
              <a:t>Inspera</a:t>
            </a:r>
            <a:r>
              <a:rPr lang="sv-SE" dirty="0"/>
              <a:t> för hemtenta?</a:t>
            </a:r>
          </a:p>
          <a:p>
            <a:pPr>
              <a:buFont typeface="Wingdings" pitchFamily="2" charset="2"/>
              <a:buChar char="q"/>
            </a:pPr>
            <a:r>
              <a:rPr lang="sv-SE" dirty="0"/>
              <a:t>Hur många kurser planerar att använda </a:t>
            </a:r>
            <a:r>
              <a:rPr lang="sv-SE" dirty="0" err="1"/>
              <a:t>Inspera</a:t>
            </a:r>
            <a:r>
              <a:rPr lang="sv-SE" dirty="0"/>
              <a:t> för salstenta under </a:t>
            </a:r>
            <a:r>
              <a:rPr lang="sv-SE" dirty="0" err="1"/>
              <a:t>vt</a:t>
            </a:r>
            <a:r>
              <a:rPr lang="sv-SE" dirty="0"/>
              <a:t> 2023</a:t>
            </a:r>
          </a:p>
          <a:p>
            <a:pPr lvl="1">
              <a:buFont typeface="Wingdings" pitchFamily="2" charset="2"/>
              <a:buChar char="q"/>
            </a:pPr>
            <a:r>
              <a:rPr lang="sv-SE" dirty="0"/>
              <a:t>Säkerställ att alla vet om att </a:t>
            </a:r>
            <a:r>
              <a:rPr lang="sv-SE" dirty="0" err="1"/>
              <a:t>Exia</a:t>
            </a:r>
            <a:r>
              <a:rPr lang="sv-SE" dirty="0"/>
              <a:t> kommer att vara öppet mot internet från och med 23 januari 2023. Det innebär att om man vill genomföra en salstenta med </a:t>
            </a:r>
            <a:r>
              <a:rPr lang="sv-SE" b="1" dirty="0"/>
              <a:t>tekniskt stöd</a:t>
            </a:r>
            <a:r>
              <a:rPr lang="sv-SE" dirty="0"/>
              <a:t> för att förhindra fusk så behöver man använda </a:t>
            </a:r>
            <a:r>
              <a:rPr lang="sv-SE" dirty="0" err="1"/>
              <a:t>Inspera</a:t>
            </a:r>
            <a:endParaRPr lang="sv-SE" dirty="0"/>
          </a:p>
          <a:p>
            <a:pPr lvl="1">
              <a:buFont typeface="Wingdings" pitchFamily="2" charset="2"/>
              <a:buChar char="q"/>
            </a:pPr>
            <a:endParaRPr lang="sv-SE" dirty="0"/>
          </a:p>
          <a:p>
            <a:pPr>
              <a:buFont typeface="Wingdings" pitchFamily="2" charset="2"/>
              <a:buChar char="q"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78694758"/>
      </p:ext>
    </p:extLst>
  </p:cSld>
  <p:clrMapOvr>
    <a:masterClrMapping/>
  </p:clrMapOvr>
</p:sld>
</file>

<file path=ppt/theme/theme1.xml><?xml version="1.0" encoding="utf-8"?>
<a:theme xmlns:a="http://schemas.openxmlformats.org/drawingml/2006/main" name="SU vit eld">
  <a:themeElements>
    <a:clrScheme name="SU">
      <a:dk1>
        <a:srgbClr val="002F5F"/>
      </a:dk1>
      <a:lt1>
        <a:srgbClr val="FFFFFF"/>
      </a:lt1>
      <a:dk2>
        <a:srgbClr val="002F5F"/>
      </a:dk2>
      <a:lt2>
        <a:srgbClr val="808080"/>
      </a:lt2>
      <a:accent1>
        <a:srgbClr val="A3A86B"/>
      </a:accent1>
      <a:accent2>
        <a:srgbClr val="ACDEE6"/>
      </a:accent2>
      <a:accent3>
        <a:srgbClr val="9BB2CE"/>
      </a:accent3>
      <a:accent4>
        <a:srgbClr val="D95E00"/>
      </a:accent4>
      <a:accent5>
        <a:srgbClr val="DADCC3"/>
      </a:accent5>
      <a:accent6>
        <a:srgbClr val="FF9B4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233D8B57-9D82-9242-A3C3-5EF977F4C203}" vid="{1446E8BF-7692-5149-AEBD-39F6FC84D98E}"/>
    </a:ext>
  </a:extLst>
</a:theme>
</file>

<file path=ppt/theme/theme2.xml><?xml version="1.0" encoding="utf-8"?>
<a:theme xmlns:a="http://schemas.openxmlformats.org/drawingml/2006/main" name="SU vit kronor">
  <a:themeElements>
    <a:clrScheme name="SU">
      <a:dk1>
        <a:srgbClr val="002F5F"/>
      </a:dk1>
      <a:lt1>
        <a:srgbClr val="FFFFFF"/>
      </a:lt1>
      <a:dk2>
        <a:srgbClr val="002F5F"/>
      </a:dk2>
      <a:lt2>
        <a:srgbClr val="808080"/>
      </a:lt2>
      <a:accent1>
        <a:srgbClr val="A3A86B"/>
      </a:accent1>
      <a:accent2>
        <a:srgbClr val="ACDEE6"/>
      </a:accent2>
      <a:accent3>
        <a:srgbClr val="9BB2CE"/>
      </a:accent3>
      <a:accent4>
        <a:srgbClr val="D95E00"/>
      </a:accent4>
      <a:accent5>
        <a:srgbClr val="DADCC3"/>
      </a:accent5>
      <a:accent6>
        <a:srgbClr val="FF9B4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233D8B57-9D82-9242-A3C3-5EF977F4C203}" vid="{40DF33B3-5294-DB45-A19B-B2E4F48C476A}"/>
    </a:ext>
  </a:extLst>
</a:theme>
</file>

<file path=ppt/theme/theme3.xml><?xml version="1.0" encoding="utf-8"?>
<a:theme xmlns:a="http://schemas.openxmlformats.org/drawingml/2006/main" name="SU vit olivkvist">
  <a:themeElements>
    <a:clrScheme name="SU">
      <a:dk1>
        <a:srgbClr val="002F5F"/>
      </a:dk1>
      <a:lt1>
        <a:srgbClr val="FFFFFF"/>
      </a:lt1>
      <a:dk2>
        <a:srgbClr val="002F5F"/>
      </a:dk2>
      <a:lt2>
        <a:srgbClr val="808080"/>
      </a:lt2>
      <a:accent1>
        <a:srgbClr val="A3A86B"/>
      </a:accent1>
      <a:accent2>
        <a:srgbClr val="ACDEE6"/>
      </a:accent2>
      <a:accent3>
        <a:srgbClr val="9BB2CE"/>
      </a:accent3>
      <a:accent4>
        <a:srgbClr val="D95E00"/>
      </a:accent4>
      <a:accent5>
        <a:srgbClr val="DADCC3"/>
      </a:accent5>
      <a:accent6>
        <a:srgbClr val="FF9B4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233D8B57-9D82-9242-A3C3-5EF977F4C203}" vid="{1519C5DA-AC11-5F41-8A4D-A08745A6C1B5}"/>
    </a:ext>
  </a:extLst>
</a:theme>
</file>

<file path=ppt/theme/theme4.xml><?xml version="1.0" encoding="utf-8"?>
<a:theme xmlns:a="http://schemas.openxmlformats.org/drawingml/2006/main" name="SU blå eld">
  <a:themeElements>
    <a:clrScheme name="SU">
      <a:dk1>
        <a:srgbClr val="002F5F"/>
      </a:dk1>
      <a:lt1>
        <a:srgbClr val="FFFFFF"/>
      </a:lt1>
      <a:dk2>
        <a:srgbClr val="002F5F"/>
      </a:dk2>
      <a:lt2>
        <a:srgbClr val="808080"/>
      </a:lt2>
      <a:accent1>
        <a:srgbClr val="A3A86B"/>
      </a:accent1>
      <a:accent2>
        <a:srgbClr val="ACDEE6"/>
      </a:accent2>
      <a:accent3>
        <a:srgbClr val="9BB2CE"/>
      </a:accent3>
      <a:accent4>
        <a:srgbClr val="D95E00"/>
      </a:accent4>
      <a:accent5>
        <a:srgbClr val="DADCC3"/>
      </a:accent5>
      <a:accent6>
        <a:srgbClr val="FF9B4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233D8B57-9D82-9242-A3C3-5EF977F4C203}" vid="{E27893B9-58E7-5748-8BB7-9C578238CC5C}"/>
    </a:ext>
  </a:extLst>
</a:theme>
</file>

<file path=ppt/theme/theme5.xml><?xml version="1.0" encoding="utf-8"?>
<a:theme xmlns:a="http://schemas.openxmlformats.org/drawingml/2006/main" name="1_SU blå kronor">
  <a:themeElements>
    <a:clrScheme name="SU">
      <a:dk1>
        <a:srgbClr val="002F5F"/>
      </a:dk1>
      <a:lt1>
        <a:srgbClr val="FFFFFF"/>
      </a:lt1>
      <a:dk2>
        <a:srgbClr val="002F5F"/>
      </a:dk2>
      <a:lt2>
        <a:srgbClr val="808080"/>
      </a:lt2>
      <a:accent1>
        <a:srgbClr val="A3A86B"/>
      </a:accent1>
      <a:accent2>
        <a:srgbClr val="ACDEE6"/>
      </a:accent2>
      <a:accent3>
        <a:srgbClr val="9BB2CE"/>
      </a:accent3>
      <a:accent4>
        <a:srgbClr val="D95E00"/>
      </a:accent4>
      <a:accent5>
        <a:srgbClr val="DADCC3"/>
      </a:accent5>
      <a:accent6>
        <a:srgbClr val="FF9B4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233D8B57-9D82-9242-A3C3-5EF977F4C203}" vid="{12818AE5-585C-7B45-9BA5-9B2AF047C584}"/>
    </a:ext>
  </a:extLst>
</a:theme>
</file>

<file path=ppt/theme/theme6.xml><?xml version="1.0" encoding="utf-8"?>
<a:theme xmlns:a="http://schemas.openxmlformats.org/drawingml/2006/main" name="SU blå olivkvist">
  <a:themeElements>
    <a:clrScheme name="SU">
      <a:dk1>
        <a:srgbClr val="002F5F"/>
      </a:dk1>
      <a:lt1>
        <a:srgbClr val="FFFFFF"/>
      </a:lt1>
      <a:dk2>
        <a:srgbClr val="002F5F"/>
      </a:dk2>
      <a:lt2>
        <a:srgbClr val="808080"/>
      </a:lt2>
      <a:accent1>
        <a:srgbClr val="A3A86B"/>
      </a:accent1>
      <a:accent2>
        <a:srgbClr val="ACDEE6"/>
      </a:accent2>
      <a:accent3>
        <a:srgbClr val="9BB2CE"/>
      </a:accent3>
      <a:accent4>
        <a:srgbClr val="D95E00"/>
      </a:accent4>
      <a:accent5>
        <a:srgbClr val="DADCC3"/>
      </a:accent5>
      <a:accent6>
        <a:srgbClr val="FF9B4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233D8B57-9D82-9242-A3C3-5EF977F4C203}" vid="{3223880F-EB39-A743-A83B-9E193B91128C}"/>
    </a:ext>
  </a:extLst>
</a:theme>
</file>

<file path=ppt/theme/theme7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 vit eld</Template>
  <TotalTime>466</TotalTime>
  <Words>417</Words>
  <Application>Microsoft Office PowerPoint</Application>
  <PresentationFormat>Bredbild</PresentationFormat>
  <Paragraphs>46</Paragraphs>
  <Slides>5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6</vt:i4>
      </vt:variant>
      <vt:variant>
        <vt:lpstr>Bildrubriker</vt:lpstr>
      </vt:variant>
      <vt:variant>
        <vt:i4>5</vt:i4>
      </vt:variant>
    </vt:vector>
  </HeadingPairs>
  <TitlesOfParts>
    <vt:vector size="15" baseType="lpstr">
      <vt:lpstr>Arial</vt:lpstr>
      <vt:lpstr>Calibri</vt:lpstr>
      <vt:lpstr>Verdana</vt:lpstr>
      <vt:lpstr>Wingdings</vt:lpstr>
      <vt:lpstr>SU vit eld</vt:lpstr>
      <vt:lpstr>SU vit kronor</vt:lpstr>
      <vt:lpstr>SU vit olivkvist</vt:lpstr>
      <vt:lpstr>SU blå eld</vt:lpstr>
      <vt:lpstr>1_SU blå kronor</vt:lpstr>
      <vt:lpstr>SU blå olivkvist</vt:lpstr>
      <vt:lpstr>Mall införande Inspera</vt:lpstr>
      <vt:lpstr>Tidplan införandet </vt:lpstr>
      <vt:lpstr>Mall införandeplan för institutioner - Inspera</vt:lpstr>
      <vt:lpstr>Checklista införande på institution</vt:lpstr>
      <vt:lpstr>Checklista forts. kursadministratörer/lärare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Implementering Inspera</dc:title>
  <dc:creator>Markus Forslund</dc:creator>
  <cp:lastModifiedBy>Jessica Guidmiui</cp:lastModifiedBy>
  <cp:revision>12</cp:revision>
  <dcterms:created xsi:type="dcterms:W3CDTF">2022-10-25T09:44:42Z</dcterms:created>
  <dcterms:modified xsi:type="dcterms:W3CDTF">2023-10-09T10:25:42Z</dcterms:modified>
</cp:coreProperties>
</file>