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slideLayouts/slideLayout6.xml" ContentType="application/vnd.openxmlformats-officedocument.presentationml.slideLayout+xml"/>
  <Override PartName="/ppt/theme/theme6.xml" ContentType="application/vnd.openxmlformats-officedocument.theme+xml"/>
  <Override PartName="/ppt/slideLayouts/slideLayout7.xml" ContentType="application/vnd.openxmlformats-officedocument.presentationml.slideLayout+xml"/>
  <Override PartName="/ppt/theme/theme7.xml" ContentType="application/vnd.openxmlformats-officedocument.theme+xml"/>
  <Override PartName="/ppt/slideLayouts/slideLayout8.xml" ContentType="application/vnd.openxmlformats-officedocument.presentationml.slideLayout+xml"/>
  <Override PartName="/ppt/theme/theme8.xml" ContentType="application/vnd.openxmlformats-officedocument.theme+xml"/>
  <Override PartName="/ppt/slideLayouts/slideLayout9.xml" ContentType="application/vnd.openxmlformats-officedocument.presentationml.slideLayout+xml"/>
  <Override PartName="/ppt/theme/theme9.xml" ContentType="application/vnd.openxmlformats-officedocument.theme+xml"/>
  <Override PartName="/ppt/slideLayouts/slideLayout10.xml" ContentType="application/vnd.openxmlformats-officedocument.presentationml.slideLayout+xml"/>
  <Override PartName="/ppt/theme/theme10.xml" ContentType="application/vnd.openxmlformats-officedocument.theme+xml"/>
  <Override PartName="/ppt/slideLayouts/slideLayout11.xml" ContentType="application/vnd.openxmlformats-officedocument.presentationml.slideLayout+xml"/>
  <Override PartName="/ppt/theme/theme11.xml" ContentType="application/vnd.openxmlformats-officedocument.theme+xml"/>
  <Override PartName="/ppt/slideLayouts/slideLayout12.xml" ContentType="application/vnd.openxmlformats-officedocument.presentationml.slideLayout+xml"/>
  <Override PartName="/ppt/theme/theme12.xml" ContentType="application/vnd.openxmlformats-officedocument.theme+xml"/>
  <Override PartName="/ppt/slideLayouts/slideLayout13.xml" ContentType="application/vnd.openxmlformats-officedocument.presentationml.slideLayout+xml"/>
  <Override PartName="/ppt/theme/theme13.xml" ContentType="application/vnd.openxmlformats-officedocument.theme+xml"/>
  <Override PartName="/ppt/slideLayouts/slideLayout14.xml" ContentType="application/vnd.openxmlformats-officedocument.presentationml.slideLayout+xml"/>
  <Override PartName="/ppt/theme/theme14.xml" ContentType="application/vnd.openxmlformats-officedocument.theme+xml"/>
  <Override PartName="/ppt/slideLayouts/slideLayout15.xml" ContentType="application/vnd.openxmlformats-officedocument.presentationml.slideLayout+xml"/>
  <Override PartName="/ppt/theme/theme15.xml" ContentType="application/vnd.openxmlformats-officedocument.theme+xml"/>
  <Override PartName="/ppt/slideLayouts/slideLayout16.xml" ContentType="application/vnd.openxmlformats-officedocument.presentationml.slideLayout+xml"/>
  <Override PartName="/ppt/theme/theme16.xml" ContentType="application/vnd.openxmlformats-officedocument.theme+xml"/>
  <Override PartName="/ppt/slideLayouts/slideLayout17.xml" ContentType="application/vnd.openxmlformats-officedocument.presentationml.slideLayout+xml"/>
  <Override PartName="/ppt/theme/theme17.xml" ContentType="application/vnd.openxmlformats-officedocument.theme+xml"/>
  <Override PartName="/ppt/slideLayouts/slideLayout18.xml" ContentType="application/vnd.openxmlformats-officedocument.presentationml.slideLayout+xml"/>
  <Override PartName="/ppt/theme/theme18.xml" ContentType="application/vnd.openxmlformats-officedocument.theme+xml"/>
  <Override PartName="/ppt/slideLayouts/slideLayout19.xml" ContentType="application/vnd.openxmlformats-officedocument.presentationml.slideLayout+xml"/>
  <Override PartName="/ppt/theme/theme19.xml" ContentType="application/vnd.openxmlformats-officedocument.theme+xml"/>
  <Override PartName="/ppt/slideLayouts/slideLayout20.xml" ContentType="application/vnd.openxmlformats-officedocument.presentationml.slideLayout+xml"/>
  <Override PartName="/ppt/theme/theme20.xml" ContentType="application/vnd.openxmlformats-officedocument.theme+xml"/>
  <Override PartName="/ppt/slideLayouts/slideLayout21.xml" ContentType="application/vnd.openxmlformats-officedocument.presentationml.slideLayout+xml"/>
  <Override PartName="/ppt/theme/theme21.xml" ContentType="application/vnd.openxmlformats-officedocument.theme+xml"/>
  <Override PartName="/ppt/slideLayouts/slideLayout22.xml" ContentType="application/vnd.openxmlformats-officedocument.presentationml.slideLayout+xml"/>
  <Override PartName="/ppt/theme/theme22.xml" ContentType="application/vnd.openxmlformats-officedocument.theme+xml"/>
  <Override PartName="/ppt/slideLayouts/slideLayout23.xml" ContentType="application/vnd.openxmlformats-officedocument.presentationml.slideLayout+xml"/>
  <Override PartName="/ppt/theme/theme23.xml" ContentType="application/vnd.openxmlformats-officedocument.theme+xml"/>
  <Override PartName="/ppt/slideLayouts/slideLayout24.xml" ContentType="application/vnd.openxmlformats-officedocument.presentationml.slideLayout+xml"/>
  <Override PartName="/ppt/theme/theme24.xml" ContentType="application/vnd.openxmlformats-officedocument.theme+xml"/>
  <Override PartName="/ppt/slideLayouts/slideLayout25.xml" ContentType="application/vnd.openxmlformats-officedocument.presentationml.slideLayout+xml"/>
  <Override PartName="/ppt/theme/theme25.xml" ContentType="application/vnd.openxmlformats-officedocument.theme+xml"/>
  <Override PartName="/ppt/slideLayouts/slideLayout26.xml" ContentType="application/vnd.openxmlformats-officedocument.presentationml.slideLayout+xml"/>
  <Override PartName="/ppt/theme/theme26.xml" ContentType="application/vnd.openxmlformats-officedocument.theme+xml"/>
  <Override PartName="/ppt/slideLayouts/slideLayout27.xml" ContentType="application/vnd.openxmlformats-officedocument.presentationml.slideLayout+xml"/>
  <Override PartName="/ppt/theme/theme27.xml" ContentType="application/vnd.openxmlformats-officedocument.theme+xml"/>
  <Override PartName="/ppt/slideLayouts/slideLayout28.xml" ContentType="application/vnd.openxmlformats-officedocument.presentationml.slideLayout+xml"/>
  <Override PartName="/ppt/theme/theme28.xml" ContentType="application/vnd.openxmlformats-officedocument.theme+xml"/>
  <Override PartName="/ppt/slideLayouts/slideLayout29.xml" ContentType="application/vnd.openxmlformats-officedocument.presentationml.slideLayout+xml"/>
  <Override PartName="/ppt/theme/theme29.xml" ContentType="application/vnd.openxmlformats-officedocument.theme+xml"/>
  <Override PartName="/ppt/slideLayouts/slideLayout30.xml" ContentType="application/vnd.openxmlformats-officedocument.presentationml.slideLayout+xml"/>
  <Override PartName="/ppt/theme/theme30.xml" ContentType="application/vnd.openxmlformats-officedocument.theme+xml"/>
  <Override PartName="/ppt/slideLayouts/slideLayout31.xml" ContentType="application/vnd.openxmlformats-officedocument.presentationml.slideLayout+xml"/>
  <Override PartName="/ppt/theme/theme31.xml" ContentType="application/vnd.openxmlformats-officedocument.theme+xml"/>
  <Override PartName="/ppt/slideLayouts/slideLayout32.xml" ContentType="application/vnd.openxmlformats-officedocument.presentationml.slideLayout+xml"/>
  <Override PartName="/ppt/theme/theme32.xml" ContentType="application/vnd.openxmlformats-officedocument.theme+xml"/>
  <Override PartName="/ppt/slideLayouts/slideLayout33.xml" ContentType="application/vnd.openxmlformats-officedocument.presentationml.slideLayout+xml"/>
  <Override PartName="/ppt/theme/theme33.xml" ContentType="application/vnd.openxmlformats-officedocument.theme+xml"/>
  <Override PartName="/ppt/slideLayouts/slideLayout34.xml" ContentType="application/vnd.openxmlformats-officedocument.presentationml.slideLayout+xml"/>
  <Override PartName="/ppt/theme/theme34.xml" ContentType="application/vnd.openxmlformats-officedocument.theme+xml"/>
  <Override PartName="/ppt/slideLayouts/slideLayout35.xml" ContentType="application/vnd.openxmlformats-officedocument.presentationml.slideLayout+xml"/>
  <Override PartName="/ppt/theme/theme35.xml" ContentType="application/vnd.openxmlformats-officedocument.theme+xml"/>
  <Override PartName="/ppt/slideLayouts/slideLayout36.xml" ContentType="application/vnd.openxmlformats-officedocument.presentationml.slideLayout+xml"/>
  <Override PartName="/ppt/theme/theme36.xml" ContentType="application/vnd.openxmlformats-officedocument.theme+xml"/>
  <Override PartName="/ppt/slideLayouts/slideLayout37.xml" ContentType="application/vnd.openxmlformats-officedocument.presentationml.slideLayout+xml"/>
  <Override PartName="/ppt/theme/theme37.xml" ContentType="application/vnd.openxmlformats-officedocument.theme+xml"/>
  <Override PartName="/ppt/slideLayouts/slideLayout38.xml" ContentType="application/vnd.openxmlformats-officedocument.presentationml.slideLayout+xml"/>
  <Override PartName="/ppt/theme/theme38.xml" ContentType="application/vnd.openxmlformats-officedocument.theme+xml"/>
  <Override PartName="/ppt/slideLayouts/slideLayout39.xml" ContentType="application/vnd.openxmlformats-officedocument.presentationml.slideLayout+xml"/>
  <Override PartName="/ppt/theme/theme39.xml" ContentType="application/vnd.openxmlformats-officedocument.theme+xml"/>
  <Override PartName="/ppt/theme/theme4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0" r:id="rId2"/>
    <p:sldMasterId id="2147483652" r:id="rId3"/>
    <p:sldMasterId id="2147483654" r:id="rId4"/>
    <p:sldMasterId id="2147483656" r:id="rId5"/>
    <p:sldMasterId id="2147483658" r:id="rId6"/>
    <p:sldMasterId id="2147483660" r:id="rId7"/>
    <p:sldMasterId id="2147483662" r:id="rId8"/>
    <p:sldMasterId id="2147483664" r:id="rId9"/>
    <p:sldMasterId id="2147483666" r:id="rId10"/>
    <p:sldMasterId id="2147483668" r:id="rId11"/>
    <p:sldMasterId id="2147483670" r:id="rId12"/>
    <p:sldMasterId id="2147483672" r:id="rId13"/>
    <p:sldMasterId id="2147483674" r:id="rId14"/>
    <p:sldMasterId id="2147483676" r:id="rId15"/>
    <p:sldMasterId id="2147483678" r:id="rId16"/>
    <p:sldMasterId id="2147483680" r:id="rId17"/>
    <p:sldMasterId id="2147483682" r:id="rId18"/>
    <p:sldMasterId id="2147483684" r:id="rId19"/>
    <p:sldMasterId id="2147483686" r:id="rId20"/>
    <p:sldMasterId id="2147483688" r:id="rId21"/>
    <p:sldMasterId id="2147483690" r:id="rId22"/>
    <p:sldMasterId id="2147483692" r:id="rId23"/>
    <p:sldMasterId id="2147483694" r:id="rId24"/>
    <p:sldMasterId id="2147483696" r:id="rId25"/>
    <p:sldMasterId id="2147483698" r:id="rId26"/>
    <p:sldMasterId id="2147483700" r:id="rId27"/>
    <p:sldMasterId id="2147483702" r:id="rId28"/>
    <p:sldMasterId id="2147483704" r:id="rId29"/>
    <p:sldMasterId id="2147483706" r:id="rId30"/>
    <p:sldMasterId id="2147483708" r:id="rId31"/>
    <p:sldMasterId id="2147483710" r:id="rId32"/>
    <p:sldMasterId id="2147483712" r:id="rId33"/>
    <p:sldMasterId id="2147483714" r:id="rId34"/>
    <p:sldMasterId id="2147483716" r:id="rId35"/>
    <p:sldMasterId id="2147483718" r:id="rId36"/>
    <p:sldMasterId id="2147483720" r:id="rId37"/>
    <p:sldMasterId id="2147483722" r:id="rId38"/>
    <p:sldMasterId id="2147483724" r:id="rId39"/>
  </p:sldMasterIdLst>
  <p:notesMasterIdLst>
    <p:notesMasterId r:id="rId63"/>
  </p:notesMasterIdLst>
  <p:sldIdLst>
    <p:sldId id="256" r:id="rId40"/>
    <p:sldId id="257" r:id="rId41"/>
    <p:sldId id="258" r:id="rId42"/>
    <p:sldId id="259" r:id="rId43"/>
    <p:sldId id="260" r:id="rId44"/>
    <p:sldId id="262" r:id="rId45"/>
    <p:sldId id="264" r:id="rId46"/>
    <p:sldId id="265" r:id="rId47"/>
    <p:sldId id="266" r:id="rId48"/>
    <p:sldId id="267" r:id="rId49"/>
    <p:sldId id="268" r:id="rId50"/>
    <p:sldId id="269" r:id="rId51"/>
    <p:sldId id="270" r:id="rId52"/>
    <p:sldId id="271" r:id="rId53"/>
    <p:sldId id="272" r:id="rId54"/>
    <p:sldId id="273" r:id="rId55"/>
    <p:sldId id="274" r:id="rId56"/>
    <p:sldId id="275" r:id="rId57"/>
    <p:sldId id="276" r:id="rId58"/>
    <p:sldId id="277" r:id="rId59"/>
    <p:sldId id="278" r:id="rId60"/>
    <p:sldId id="279" r:id="rId61"/>
    <p:sldId id="280" r:id="rId62"/>
  </p:sldIdLst>
  <p:sldSz cx="9144000" cy="5143500" type="screen16x9"/>
  <p:notesSz cx="6797675" cy="9926638"/>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1" d="100"/>
          <a:sy n="81" d="100"/>
        </p:scale>
        <p:origin x="86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Master" Target="slideMasters/slideMaster26.xml"/><Relationship Id="rId21" Type="http://schemas.openxmlformats.org/officeDocument/2006/relationships/slideMaster" Target="slideMasters/slideMaster21.xml"/><Relationship Id="rId34" Type="http://schemas.openxmlformats.org/officeDocument/2006/relationships/slideMaster" Target="slideMasters/slideMaster34.xml"/><Relationship Id="rId42" Type="http://schemas.openxmlformats.org/officeDocument/2006/relationships/slide" Target="slides/slide3.xml"/><Relationship Id="rId47" Type="http://schemas.openxmlformats.org/officeDocument/2006/relationships/slide" Target="slides/slide8.xml"/><Relationship Id="rId50" Type="http://schemas.openxmlformats.org/officeDocument/2006/relationships/slide" Target="slides/slide11.xml"/><Relationship Id="rId55" Type="http://schemas.openxmlformats.org/officeDocument/2006/relationships/slide" Target="slides/slide16.xml"/><Relationship Id="rId63" Type="http://schemas.openxmlformats.org/officeDocument/2006/relationships/notesMaster" Target="notesMasters/notesMaster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Master" Target="slideMasters/slideMaster29.xml"/><Relationship Id="rId11" Type="http://schemas.openxmlformats.org/officeDocument/2006/relationships/slideMaster" Target="slideMasters/slideMaster11.xml"/><Relationship Id="rId24" Type="http://schemas.openxmlformats.org/officeDocument/2006/relationships/slideMaster" Target="slideMasters/slideMaster24.xml"/><Relationship Id="rId32" Type="http://schemas.openxmlformats.org/officeDocument/2006/relationships/slideMaster" Target="slideMasters/slideMaster32.xml"/><Relationship Id="rId37" Type="http://schemas.openxmlformats.org/officeDocument/2006/relationships/slideMaster" Target="slideMasters/slideMaster37.xml"/><Relationship Id="rId40" Type="http://schemas.openxmlformats.org/officeDocument/2006/relationships/slide" Target="slides/slide1.xml"/><Relationship Id="rId45" Type="http://schemas.openxmlformats.org/officeDocument/2006/relationships/slide" Target="slides/slide6.xml"/><Relationship Id="rId53" Type="http://schemas.openxmlformats.org/officeDocument/2006/relationships/slide" Target="slides/slide14.xml"/><Relationship Id="rId58" Type="http://schemas.openxmlformats.org/officeDocument/2006/relationships/slide" Target="slides/slide19.xml"/><Relationship Id="rId66" Type="http://schemas.openxmlformats.org/officeDocument/2006/relationships/theme" Target="theme/theme1.xml"/><Relationship Id="rId5" Type="http://schemas.openxmlformats.org/officeDocument/2006/relationships/slideMaster" Target="slideMasters/slideMaster5.xml"/><Relationship Id="rId61" Type="http://schemas.openxmlformats.org/officeDocument/2006/relationships/slide" Target="slides/slide22.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30" Type="http://schemas.openxmlformats.org/officeDocument/2006/relationships/slideMaster" Target="slideMasters/slideMaster30.xml"/><Relationship Id="rId35" Type="http://schemas.openxmlformats.org/officeDocument/2006/relationships/slideMaster" Target="slideMasters/slideMaster35.xml"/><Relationship Id="rId43" Type="http://schemas.openxmlformats.org/officeDocument/2006/relationships/slide" Target="slides/slide4.xml"/><Relationship Id="rId48" Type="http://schemas.openxmlformats.org/officeDocument/2006/relationships/slide" Target="slides/slide9.xml"/><Relationship Id="rId56" Type="http://schemas.openxmlformats.org/officeDocument/2006/relationships/slide" Target="slides/slide17.xml"/><Relationship Id="rId64"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12.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Master" Target="slideMasters/slideMaster25.xml"/><Relationship Id="rId33" Type="http://schemas.openxmlformats.org/officeDocument/2006/relationships/slideMaster" Target="slideMasters/slideMaster33.xml"/><Relationship Id="rId38" Type="http://schemas.openxmlformats.org/officeDocument/2006/relationships/slideMaster" Target="slideMasters/slideMaster38.xml"/><Relationship Id="rId46" Type="http://schemas.openxmlformats.org/officeDocument/2006/relationships/slide" Target="slides/slide7.xml"/><Relationship Id="rId59" Type="http://schemas.openxmlformats.org/officeDocument/2006/relationships/slide" Target="slides/slide20.xml"/><Relationship Id="rId67" Type="http://schemas.openxmlformats.org/officeDocument/2006/relationships/tableStyles" Target="tableStyles.xml"/><Relationship Id="rId20" Type="http://schemas.openxmlformats.org/officeDocument/2006/relationships/slideMaster" Target="slideMasters/slideMaster20.xml"/><Relationship Id="rId41" Type="http://schemas.openxmlformats.org/officeDocument/2006/relationships/slide" Target="slides/slide2.xml"/><Relationship Id="rId54" Type="http://schemas.openxmlformats.org/officeDocument/2006/relationships/slide" Target="slides/slide15.xml"/><Relationship Id="rId62"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36" Type="http://schemas.openxmlformats.org/officeDocument/2006/relationships/slideMaster" Target="slideMasters/slideMaster36.xml"/><Relationship Id="rId49" Type="http://schemas.openxmlformats.org/officeDocument/2006/relationships/slide" Target="slides/slide10.xml"/><Relationship Id="rId57" Type="http://schemas.openxmlformats.org/officeDocument/2006/relationships/slide" Target="slides/slide18.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44" Type="http://schemas.openxmlformats.org/officeDocument/2006/relationships/slide" Target="slides/slide5.xml"/><Relationship Id="rId52" Type="http://schemas.openxmlformats.org/officeDocument/2006/relationships/slide" Target="slides/slide13.xml"/><Relationship Id="rId60" Type="http://schemas.openxmlformats.org/officeDocument/2006/relationships/slide" Target="slides/slide21.xml"/><Relationship Id="rId65"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Master" Target="slideMasters/slideMaster3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19" name="PlaceHolder 1"/>
          <p:cNvSpPr>
            <a:spLocks noGrp="1" noRot="1" noChangeAspect="1"/>
          </p:cNvSpPr>
          <p:nvPr>
            <p:ph type="sldImg"/>
          </p:nvPr>
        </p:nvSpPr>
        <p:spPr>
          <a:xfrm>
            <a:off x="0" y="764280"/>
            <a:ext cx="0" cy="0"/>
          </a:xfrm>
          <a:prstGeom prst="rect">
            <a:avLst/>
          </a:prstGeom>
          <a:noFill/>
          <a:ln w="0">
            <a:noFill/>
          </a:ln>
        </p:spPr>
        <p:txBody>
          <a:bodyPr lIns="0" tIns="0" rIns="0" bIns="0" anchor="ctr">
            <a:noAutofit/>
          </a:bodyPr>
          <a:lstStyle/>
          <a:p>
            <a:r>
              <a:rPr lang="sv-SE" sz="1800" b="0" strike="noStrike" spc="-1">
                <a:solidFill>
                  <a:schemeClr val="dk1"/>
                </a:solidFill>
                <a:latin typeface="Calibri"/>
              </a:rPr>
              <a:t>Click to move the slide</a:t>
            </a:r>
          </a:p>
        </p:txBody>
      </p:sp>
      <p:sp>
        <p:nvSpPr>
          <p:cNvPr id="220" name="PlaceHolder 2"/>
          <p:cNvSpPr>
            <a:spLocks noGrp="1"/>
          </p:cNvSpPr>
          <p:nvPr>
            <p:ph type="body"/>
          </p:nvPr>
        </p:nvSpPr>
        <p:spPr>
          <a:xfrm>
            <a:off x="777240" y="4777560"/>
            <a:ext cx="6217560" cy="4525920"/>
          </a:xfrm>
          <a:prstGeom prst="rect">
            <a:avLst/>
          </a:prstGeom>
          <a:noFill/>
          <a:ln w="0">
            <a:noFill/>
          </a:ln>
        </p:spPr>
        <p:txBody>
          <a:bodyPr lIns="0" tIns="0" rIns="0" bIns="0" anchor="t">
            <a:noAutofit/>
          </a:bodyPr>
          <a:lstStyle/>
          <a:p>
            <a:pPr marL="216000" indent="-216000">
              <a:buNone/>
            </a:pPr>
            <a:r>
              <a:rPr lang="en-US" sz="2000" b="0" strike="noStrike" spc="-1">
                <a:solidFill>
                  <a:srgbClr val="000000"/>
                </a:solidFill>
                <a:latin typeface="Calibri"/>
              </a:rPr>
              <a:t>Click to edit the notes format</a:t>
            </a:r>
          </a:p>
        </p:txBody>
      </p:sp>
      <p:sp>
        <p:nvSpPr>
          <p:cNvPr id="221" name="PlaceHolder 3"/>
          <p:cNvSpPr>
            <a:spLocks noGrp="1"/>
          </p:cNvSpPr>
          <p:nvPr>
            <p:ph type="hdr"/>
          </p:nvPr>
        </p:nvSpPr>
        <p:spPr>
          <a:xfrm>
            <a:off x="0" y="0"/>
            <a:ext cx="3372840" cy="502560"/>
          </a:xfrm>
          <a:prstGeom prst="rect">
            <a:avLst/>
          </a:prstGeom>
          <a:noFill/>
          <a:ln w="0">
            <a:noFill/>
          </a:ln>
        </p:spPr>
        <p:txBody>
          <a:bodyPr lIns="0" tIns="0" rIns="0" bIns="0" anchor="t">
            <a:noAutofit/>
          </a:bodyPr>
          <a:lstStyle/>
          <a:p>
            <a:pPr indent="0">
              <a:buNone/>
            </a:pPr>
            <a:r>
              <a:rPr lang="en-US" sz="1400" b="0" strike="noStrike" spc="-1">
                <a:solidFill>
                  <a:srgbClr val="000000"/>
                </a:solidFill>
                <a:latin typeface="Calibri"/>
              </a:rPr>
              <a:t>&lt;header&gt;</a:t>
            </a:r>
          </a:p>
        </p:txBody>
      </p:sp>
      <p:sp>
        <p:nvSpPr>
          <p:cNvPr id="222" name="PlaceHolder 4"/>
          <p:cNvSpPr>
            <a:spLocks noGrp="1"/>
          </p:cNvSpPr>
          <p:nvPr>
            <p:ph type="dt" idx="40"/>
          </p:nvPr>
        </p:nvSpPr>
        <p:spPr>
          <a:xfrm>
            <a:off x="4399200" y="0"/>
            <a:ext cx="3372840" cy="502560"/>
          </a:xfrm>
          <a:prstGeom prst="rect">
            <a:avLst/>
          </a:prstGeom>
          <a:noFill/>
          <a:ln w="0">
            <a:noFill/>
          </a:ln>
        </p:spPr>
        <p:txBody>
          <a:bodyPr lIns="0" tIns="0" rIns="0" bIns="0" anchor="t">
            <a:noAutofit/>
          </a:bodyPr>
          <a:lstStyle>
            <a:lvl1pPr indent="0" algn="r">
              <a:buNone/>
              <a:defRPr lang="en-US" sz="1400" b="0" strike="noStrike" spc="-1">
                <a:solidFill>
                  <a:srgbClr val="000000"/>
                </a:solidFill>
                <a:latin typeface="Calibri"/>
              </a:defRPr>
            </a:lvl1pPr>
          </a:lstStyle>
          <a:p>
            <a:pPr indent="0" algn="r">
              <a:buNone/>
            </a:pPr>
            <a:r>
              <a:rPr lang="en-US" sz="1400" b="0" strike="noStrike" spc="-1">
                <a:solidFill>
                  <a:srgbClr val="000000"/>
                </a:solidFill>
                <a:latin typeface="Calibri"/>
              </a:rPr>
              <a:t>&lt;date/time&gt;</a:t>
            </a:r>
          </a:p>
        </p:txBody>
      </p:sp>
      <p:sp>
        <p:nvSpPr>
          <p:cNvPr id="223" name="PlaceHolder 5"/>
          <p:cNvSpPr>
            <a:spLocks noGrp="1"/>
          </p:cNvSpPr>
          <p:nvPr>
            <p:ph type="ftr" idx="41"/>
          </p:nvPr>
        </p:nvSpPr>
        <p:spPr>
          <a:xfrm>
            <a:off x="0" y="9555480"/>
            <a:ext cx="3372840" cy="502560"/>
          </a:xfrm>
          <a:prstGeom prst="rect">
            <a:avLst/>
          </a:prstGeom>
          <a:noFill/>
          <a:ln w="0">
            <a:noFill/>
          </a:ln>
        </p:spPr>
        <p:txBody>
          <a:bodyPr lIns="0" tIns="0" rIns="0" bIns="0" anchor="b">
            <a:noAutofit/>
          </a:bodyPr>
          <a:lstStyle>
            <a:lvl1pPr indent="0">
              <a:buNone/>
              <a:defRPr lang="en-US" sz="1400" b="0" strike="noStrike" spc="-1">
                <a:solidFill>
                  <a:srgbClr val="000000"/>
                </a:solidFill>
                <a:latin typeface="Calibri"/>
              </a:defRPr>
            </a:lvl1pPr>
          </a:lstStyle>
          <a:p>
            <a:pPr indent="0">
              <a:buNone/>
            </a:pPr>
            <a:r>
              <a:rPr lang="en-US" sz="1400" b="0" strike="noStrike" spc="-1">
                <a:solidFill>
                  <a:srgbClr val="000000"/>
                </a:solidFill>
                <a:latin typeface="Calibri"/>
              </a:rPr>
              <a:t>&lt;footer&gt;</a:t>
            </a:r>
          </a:p>
        </p:txBody>
      </p:sp>
      <p:sp>
        <p:nvSpPr>
          <p:cNvPr id="224" name="PlaceHolder 6"/>
          <p:cNvSpPr>
            <a:spLocks noGrp="1"/>
          </p:cNvSpPr>
          <p:nvPr>
            <p:ph type="sldNum" idx="42"/>
          </p:nvPr>
        </p:nvSpPr>
        <p:spPr>
          <a:xfrm>
            <a:off x="4399200" y="9555480"/>
            <a:ext cx="3372840" cy="502560"/>
          </a:xfrm>
          <a:prstGeom prst="rect">
            <a:avLst/>
          </a:prstGeom>
          <a:noFill/>
          <a:ln w="0">
            <a:noFill/>
          </a:ln>
        </p:spPr>
        <p:txBody>
          <a:bodyPr lIns="0" tIns="0" rIns="0" bIns="0" anchor="b">
            <a:noAutofit/>
          </a:bodyPr>
          <a:lstStyle>
            <a:lvl1pPr indent="0" algn="r">
              <a:buNone/>
              <a:defRPr lang="en-US" sz="1400" b="0" strike="noStrike" spc="-1">
                <a:solidFill>
                  <a:srgbClr val="000000"/>
                </a:solidFill>
                <a:latin typeface="Calibri"/>
              </a:defRPr>
            </a:lvl1pPr>
          </a:lstStyle>
          <a:p>
            <a:pPr indent="0" algn="r">
              <a:buNone/>
            </a:pPr>
            <a:fld id="{06B6B1FE-8C32-4336-8E7D-137466D48CCC}" type="slidenum">
              <a:rPr lang="en-US" sz="1400" b="0" strike="noStrike" spc="-1">
                <a:solidFill>
                  <a:srgbClr val="000000"/>
                </a:solidFill>
                <a:latin typeface="Calibri"/>
              </a:rPr>
              <a:t>‹#›</a:t>
            </a:fld>
            <a:endParaRPr lang="en-US" sz="1400" b="0" strike="noStrike" spc="-1">
              <a:solidFill>
                <a:srgbClr val="000000"/>
              </a:solidFill>
              <a:latin typeface="Calibri"/>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 name="PlaceHolder 1"/>
          <p:cNvSpPr>
            <a:spLocks noGrp="1" noRot="1" noChangeAspect="1"/>
          </p:cNvSpPr>
          <p:nvPr>
            <p:ph type="sldImg"/>
          </p:nvPr>
        </p:nvSpPr>
        <p:spPr>
          <a:xfrm>
            <a:off x="90360" y="744480"/>
            <a:ext cx="6616440" cy="3722400"/>
          </a:xfrm>
          <a:prstGeom prst="rect">
            <a:avLst/>
          </a:prstGeom>
          <a:ln w="0">
            <a:noFill/>
          </a:ln>
        </p:spPr>
      </p:sp>
      <p:sp>
        <p:nvSpPr>
          <p:cNvPr id="294" name="PlaceHolder 2"/>
          <p:cNvSpPr>
            <a:spLocks noGrp="1"/>
          </p:cNvSpPr>
          <p:nvPr>
            <p:ph type="body"/>
          </p:nvPr>
        </p:nvSpPr>
        <p:spPr>
          <a:xfrm>
            <a:off x="679680" y="4715280"/>
            <a:ext cx="5437800" cy="446652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Calibri"/>
            </a:endParaRPr>
          </a:p>
        </p:txBody>
      </p:sp>
      <p:sp>
        <p:nvSpPr>
          <p:cNvPr id="295" name="PlaceHolder 3"/>
          <p:cNvSpPr>
            <a:spLocks noGrp="1"/>
          </p:cNvSpPr>
          <p:nvPr>
            <p:ph type="sldNum" idx="43"/>
          </p:nvPr>
        </p:nvSpPr>
        <p:spPr>
          <a:xfrm>
            <a:off x="3850560" y="9428760"/>
            <a:ext cx="2945160" cy="496080"/>
          </a:xfrm>
          <a:prstGeom prst="rect">
            <a:avLst/>
          </a:prstGeom>
          <a:noFill/>
          <a:ln w="0">
            <a:noFill/>
          </a:ln>
        </p:spPr>
        <p:txBody>
          <a:bodyPr lIns="91440" tIns="45720" rIns="91440" bIns="45720" anchor="b">
            <a:noAutofit/>
          </a:bodyPr>
          <a:lstStyle>
            <a:lvl1pPr indent="0" algn="r">
              <a:lnSpc>
                <a:spcPct val="100000"/>
              </a:lnSpc>
              <a:buNone/>
              <a:defRPr lang="sv-SE" sz="1200" b="0" strike="noStrike" spc="-1">
                <a:solidFill>
                  <a:srgbClr val="000000"/>
                </a:solidFill>
                <a:latin typeface="Calibri"/>
              </a:defRPr>
            </a:lvl1pPr>
          </a:lstStyle>
          <a:p>
            <a:pPr indent="0" algn="r">
              <a:lnSpc>
                <a:spcPct val="100000"/>
              </a:lnSpc>
              <a:buNone/>
            </a:pPr>
            <a:fld id="{5621399E-4874-4422-BA7F-31CF688DF2A8}" type="slidenum">
              <a:rPr lang="sv-SE" sz="1200" b="0" strike="noStrike" spc="-1">
                <a:solidFill>
                  <a:srgbClr val="000000"/>
                </a:solidFill>
                <a:latin typeface="Calibri"/>
              </a:rPr>
              <a:t>5</a:t>
            </a:fld>
            <a:endParaRPr lang="en-US" sz="1200" b="0" strike="noStrike" spc="-1">
              <a:solidFill>
                <a:srgbClr val="000000"/>
              </a:solidFill>
              <a:latin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 name="PlaceHolder 1"/>
          <p:cNvSpPr>
            <a:spLocks noGrp="1" noRot="1" noChangeAspect="1"/>
          </p:cNvSpPr>
          <p:nvPr>
            <p:ph type="sldImg"/>
          </p:nvPr>
        </p:nvSpPr>
        <p:spPr>
          <a:xfrm>
            <a:off x="90488" y="744538"/>
            <a:ext cx="6616700" cy="3722687"/>
          </a:xfrm>
          <a:prstGeom prst="rect">
            <a:avLst/>
          </a:prstGeom>
          <a:ln w="0">
            <a:noFill/>
          </a:ln>
        </p:spPr>
      </p:sp>
      <p:sp>
        <p:nvSpPr>
          <p:cNvPr id="300" name="PlaceHolder 2"/>
          <p:cNvSpPr>
            <a:spLocks noGrp="1"/>
          </p:cNvSpPr>
          <p:nvPr>
            <p:ph type="body"/>
          </p:nvPr>
        </p:nvSpPr>
        <p:spPr>
          <a:xfrm>
            <a:off x="679680" y="4715280"/>
            <a:ext cx="5437800" cy="4466520"/>
          </a:xfrm>
          <a:prstGeom prst="rect">
            <a:avLst/>
          </a:prstGeom>
          <a:noFill/>
          <a:ln w="0">
            <a:noFill/>
          </a:ln>
        </p:spPr>
        <p:txBody>
          <a:bodyPr lIns="91440" tIns="45720" rIns="91440" bIns="45720" anchor="t">
            <a:noAutofit/>
          </a:bodyPr>
          <a:lstStyle/>
          <a:p>
            <a:pPr marL="216000" indent="0">
              <a:lnSpc>
                <a:spcPct val="100000"/>
              </a:lnSpc>
              <a:buNone/>
            </a:pPr>
            <a:r>
              <a:rPr lang="en-GB" sz="2000" b="0" u="sng" strike="noStrike" spc="-1">
                <a:solidFill>
                  <a:srgbClr val="000000"/>
                </a:solidFill>
                <a:uFillTx/>
                <a:latin typeface="Calibri"/>
              </a:rPr>
              <a:t>Kim</a:t>
            </a:r>
            <a:endParaRPr lang="en-US" sz="2000" b="0" strike="noStrike" spc="-1">
              <a:solidFill>
                <a:srgbClr val="000000"/>
              </a:solidFill>
              <a:latin typeface="Calibri"/>
            </a:endParaRPr>
          </a:p>
          <a:p>
            <a:pPr marL="216000" indent="0">
              <a:lnSpc>
                <a:spcPct val="100000"/>
              </a:lnSpc>
              <a:buNone/>
            </a:pPr>
            <a:r>
              <a:rPr lang="en-GB" sz="2000" b="0" strike="noStrike" spc="-1">
                <a:solidFill>
                  <a:srgbClr val="000000"/>
                </a:solidFill>
                <a:latin typeface="Calibri"/>
              </a:rPr>
              <a:t>Agenda.</a:t>
            </a:r>
            <a:endParaRPr lang="en-US" sz="2000" b="0" strike="noStrike" spc="-1">
              <a:solidFill>
                <a:srgbClr val="000000"/>
              </a:solidFill>
              <a:latin typeface="Calibri"/>
            </a:endParaRPr>
          </a:p>
          <a:p>
            <a:pPr marL="216000" indent="0">
              <a:lnSpc>
                <a:spcPct val="100000"/>
              </a:lnSpc>
              <a:buNone/>
            </a:pPr>
            <a:r>
              <a:rPr lang="en-GB" sz="2000" b="0" strike="noStrike" spc="-1">
                <a:solidFill>
                  <a:srgbClr val="000000"/>
                </a:solidFill>
                <a:latin typeface="Calibri"/>
              </a:rPr>
              <a:t>- Vad </a:t>
            </a:r>
            <a:r>
              <a:rPr lang="sv-SE" sz="2000" b="0" strike="noStrike" spc="-1">
                <a:solidFill>
                  <a:srgbClr val="000000"/>
                </a:solidFill>
                <a:latin typeface="Calibri"/>
              </a:rPr>
              <a:t>var utgångspunkten för projektet?</a:t>
            </a:r>
            <a:endParaRPr lang="en-US" sz="2000" b="0" strike="noStrike" spc="-1">
              <a:solidFill>
                <a:srgbClr val="000000"/>
              </a:solidFill>
              <a:latin typeface="Calibri"/>
            </a:endParaRPr>
          </a:p>
          <a:p>
            <a:pPr indent="0" defTabSz="914400">
              <a:lnSpc>
                <a:spcPct val="100000"/>
              </a:lnSpc>
              <a:buNone/>
              <a:tabLst>
                <a:tab pos="0" algn="l"/>
              </a:tabLst>
            </a:pPr>
            <a:r>
              <a:rPr lang="sv-SE" sz="2000" b="0" strike="noStrike" spc="-1">
                <a:solidFill>
                  <a:srgbClr val="000000"/>
                </a:solidFill>
                <a:latin typeface="Calibri"/>
              </a:rPr>
              <a:t>- Mkt material och fokus rapport. Två nedslag i analysen och slutet av rapporten som vi berör. Återkommande teman när vi har jobbat, alla behandlas inte idag.</a:t>
            </a:r>
            <a:endParaRPr lang="en-US" sz="2000" b="0" strike="noStrike" spc="-1">
              <a:solidFill>
                <a:srgbClr val="000000"/>
              </a:solidFill>
              <a:latin typeface="Calibri"/>
            </a:endParaRPr>
          </a:p>
          <a:p>
            <a:pPr indent="0" defTabSz="914400">
              <a:lnSpc>
                <a:spcPct val="100000"/>
              </a:lnSpc>
              <a:buNone/>
              <a:tabLst>
                <a:tab pos="0" algn="l"/>
              </a:tabLst>
            </a:pPr>
            <a:r>
              <a:rPr lang="sv-SE" sz="2000" b="0" strike="noStrike" spc="-1">
                <a:solidFill>
                  <a:srgbClr val="000000"/>
                </a:solidFill>
                <a:latin typeface="Calibri"/>
              </a:rPr>
              <a:t>- Vi berör inte den teoretiska diskussionen, exempelvis, i början I större utsträckning. </a:t>
            </a:r>
            <a:endParaRPr lang="en-US" sz="2000" b="0" strike="noStrike" spc="-1">
              <a:solidFill>
                <a:srgbClr val="000000"/>
              </a:solidFill>
              <a:latin typeface="Calibri"/>
            </a:endParaRPr>
          </a:p>
        </p:txBody>
      </p:sp>
      <p:sp>
        <p:nvSpPr>
          <p:cNvPr id="301" name="PlaceHolder 3"/>
          <p:cNvSpPr>
            <a:spLocks noGrp="1"/>
          </p:cNvSpPr>
          <p:nvPr>
            <p:ph type="sldNum" idx="45"/>
          </p:nvPr>
        </p:nvSpPr>
        <p:spPr>
          <a:xfrm>
            <a:off x="3850560" y="9428760"/>
            <a:ext cx="2945160" cy="496080"/>
          </a:xfrm>
          <a:prstGeom prst="rect">
            <a:avLst/>
          </a:prstGeom>
          <a:noFill/>
          <a:ln w="0">
            <a:noFill/>
          </a:ln>
        </p:spPr>
        <p:txBody>
          <a:bodyPr lIns="91440" tIns="45720" rIns="91440" bIns="45720" anchor="b">
            <a:noAutofit/>
          </a:bodyPr>
          <a:lstStyle>
            <a:lvl1pPr indent="0" algn="r">
              <a:lnSpc>
                <a:spcPct val="100000"/>
              </a:lnSpc>
              <a:buNone/>
              <a:defRPr lang="sv-SE" sz="1200" b="0" strike="noStrike" spc="-1">
                <a:solidFill>
                  <a:srgbClr val="000000"/>
                </a:solidFill>
                <a:latin typeface="Calibri"/>
              </a:defRPr>
            </a:lvl1pPr>
          </a:lstStyle>
          <a:p>
            <a:pPr indent="0" algn="r">
              <a:lnSpc>
                <a:spcPct val="100000"/>
              </a:lnSpc>
              <a:buNone/>
            </a:pPr>
            <a:fld id="{0B355786-8FA1-4195-BF03-FC6060F748B8}" type="slidenum">
              <a:rPr lang="sv-SE" sz="1200" b="0" strike="noStrike" spc="-1">
                <a:solidFill>
                  <a:srgbClr val="000000"/>
                </a:solidFill>
                <a:latin typeface="Calibri"/>
              </a:rPr>
              <a:t>15</a:t>
            </a:fld>
            <a:endParaRPr lang="en-US" sz="1200" b="0" strike="noStrike" spc="-1">
              <a:solidFill>
                <a:srgbClr val="000000"/>
              </a:solidFill>
              <a:latin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 name="PlaceHolder 1"/>
          <p:cNvSpPr>
            <a:spLocks noGrp="1" noRot="1" noChangeAspect="1"/>
          </p:cNvSpPr>
          <p:nvPr>
            <p:ph type="sldImg"/>
          </p:nvPr>
        </p:nvSpPr>
        <p:spPr>
          <a:xfrm>
            <a:off x="90360" y="744480"/>
            <a:ext cx="6616440" cy="3722400"/>
          </a:xfrm>
          <a:prstGeom prst="rect">
            <a:avLst/>
          </a:prstGeom>
          <a:ln w="0">
            <a:noFill/>
          </a:ln>
        </p:spPr>
      </p:sp>
      <p:sp>
        <p:nvSpPr>
          <p:cNvPr id="303" name="PlaceHolder 2"/>
          <p:cNvSpPr>
            <a:spLocks noGrp="1"/>
          </p:cNvSpPr>
          <p:nvPr>
            <p:ph type="body"/>
          </p:nvPr>
        </p:nvSpPr>
        <p:spPr>
          <a:xfrm>
            <a:off x="679680" y="4715280"/>
            <a:ext cx="5437800" cy="4466520"/>
          </a:xfrm>
          <a:prstGeom prst="rect">
            <a:avLst/>
          </a:prstGeom>
          <a:noFill/>
          <a:ln w="0">
            <a:noFill/>
          </a:ln>
        </p:spPr>
        <p:txBody>
          <a:bodyPr lIns="91440" tIns="45720" rIns="91440" bIns="45720" anchor="t">
            <a:noAutofit/>
          </a:bodyPr>
          <a:lstStyle/>
          <a:p>
            <a:pPr marL="216000" indent="0">
              <a:lnSpc>
                <a:spcPct val="100000"/>
              </a:lnSpc>
              <a:buNone/>
            </a:pPr>
            <a:r>
              <a:rPr lang="en-GB" sz="2000" b="0" u="sng" strike="noStrike" spc="-1">
                <a:solidFill>
                  <a:srgbClr val="000000"/>
                </a:solidFill>
                <a:uFillTx/>
                <a:latin typeface="Calibri"/>
              </a:rPr>
              <a:t>Anneli</a:t>
            </a:r>
            <a:endParaRPr lang="en-US" sz="2000" b="0" strike="noStrike" spc="-1">
              <a:solidFill>
                <a:srgbClr val="000000"/>
              </a:solidFill>
              <a:latin typeface="Calibri"/>
            </a:endParaRPr>
          </a:p>
          <a:p>
            <a:pPr marL="171360" indent="-171360">
              <a:lnSpc>
                <a:spcPct val="100000"/>
              </a:lnSpc>
              <a:buClr>
                <a:srgbClr val="000000"/>
              </a:buClr>
              <a:buFont typeface="OpenSymbol"/>
              <a:buChar char="-"/>
            </a:pPr>
            <a:r>
              <a:rPr lang="en-GB" sz="2000" b="0" strike="noStrike" spc="-1">
                <a:solidFill>
                  <a:srgbClr val="000000"/>
                </a:solidFill>
                <a:latin typeface="Calibri"/>
              </a:rPr>
              <a:t>Metod? Bredd – olika trafikslag (väg, järnväg, spårburet, sjöfart), vad är dialog i projektet? Vad menar vi med? </a:t>
            </a:r>
            <a:endParaRPr lang="en-US" sz="2000" b="0" strike="noStrike" spc="-1">
              <a:solidFill>
                <a:srgbClr val="000000"/>
              </a:solidFill>
              <a:latin typeface="Calibri"/>
            </a:endParaRPr>
          </a:p>
          <a:p>
            <a:pPr indent="0">
              <a:lnSpc>
                <a:spcPct val="100000"/>
              </a:lnSpc>
              <a:buNone/>
              <a:tabLst>
                <a:tab pos="0" algn="l"/>
              </a:tabLst>
            </a:pPr>
            <a:r>
              <a:rPr lang="en-GB" sz="2000" b="0" u="sng" strike="noStrike" spc="-1">
                <a:solidFill>
                  <a:srgbClr val="000000"/>
                </a:solidFill>
                <a:uFillTx/>
                <a:latin typeface="Calibri"/>
              </a:rPr>
              <a:t>Kim</a:t>
            </a:r>
            <a:endParaRPr lang="en-US" sz="2000" b="0" strike="noStrike" spc="-1">
              <a:solidFill>
                <a:srgbClr val="000000"/>
              </a:solidFill>
              <a:latin typeface="Calibri"/>
            </a:endParaRPr>
          </a:p>
          <a:p>
            <a:pPr indent="0">
              <a:lnSpc>
                <a:spcPct val="100000"/>
              </a:lnSpc>
              <a:buNone/>
              <a:tabLst>
                <a:tab pos="0" algn="l"/>
              </a:tabLst>
            </a:pPr>
            <a:r>
              <a:rPr lang="sv-SE" sz="2000" b="0" strike="noStrike" spc="-1">
                <a:solidFill>
                  <a:srgbClr val="000000"/>
                </a:solidFill>
                <a:latin typeface="Calibri"/>
              </a:rPr>
              <a:t>- Om Syd (i slutet)</a:t>
            </a:r>
            <a:endParaRPr lang="en-US" sz="2000" b="0" strike="noStrike" spc="-1">
              <a:solidFill>
                <a:srgbClr val="000000"/>
              </a:solidFill>
              <a:latin typeface="Calibri"/>
            </a:endParaRPr>
          </a:p>
        </p:txBody>
      </p:sp>
      <p:sp>
        <p:nvSpPr>
          <p:cNvPr id="304" name="PlaceHolder 3"/>
          <p:cNvSpPr>
            <a:spLocks noGrp="1"/>
          </p:cNvSpPr>
          <p:nvPr>
            <p:ph type="sldNum" idx="46"/>
          </p:nvPr>
        </p:nvSpPr>
        <p:spPr>
          <a:xfrm>
            <a:off x="3850560" y="9428760"/>
            <a:ext cx="2945160" cy="496080"/>
          </a:xfrm>
          <a:prstGeom prst="rect">
            <a:avLst/>
          </a:prstGeom>
          <a:noFill/>
          <a:ln w="0">
            <a:noFill/>
          </a:ln>
        </p:spPr>
        <p:txBody>
          <a:bodyPr lIns="91440" tIns="45720" rIns="91440" bIns="45720" anchor="b">
            <a:noAutofit/>
          </a:bodyPr>
          <a:lstStyle>
            <a:lvl1pPr indent="0" algn="r">
              <a:lnSpc>
                <a:spcPct val="100000"/>
              </a:lnSpc>
              <a:buNone/>
              <a:defRPr lang="sv-SE" sz="1200" b="0" strike="noStrike" spc="-1">
                <a:solidFill>
                  <a:srgbClr val="000000"/>
                </a:solidFill>
                <a:latin typeface="Calibri"/>
              </a:defRPr>
            </a:lvl1pPr>
          </a:lstStyle>
          <a:p>
            <a:pPr indent="0" algn="r">
              <a:lnSpc>
                <a:spcPct val="100000"/>
              </a:lnSpc>
              <a:buNone/>
            </a:pPr>
            <a:fld id="{69F5BFA7-E2FB-4F6A-AFF0-2970A9799F14}" type="slidenum">
              <a:rPr lang="sv-SE" sz="1200" b="0" strike="noStrike" spc="-1">
                <a:solidFill>
                  <a:srgbClr val="000000"/>
                </a:solidFill>
                <a:latin typeface="Calibri"/>
              </a:rPr>
              <a:t>16</a:t>
            </a:fld>
            <a:endParaRPr lang="en-US" sz="1200" b="0" strike="noStrike" spc="-1">
              <a:solidFill>
                <a:srgbClr val="000000"/>
              </a:solidFill>
              <a:latin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 name="PlaceHolder 1"/>
          <p:cNvSpPr>
            <a:spLocks noGrp="1" noRot="1" noChangeAspect="1"/>
          </p:cNvSpPr>
          <p:nvPr>
            <p:ph type="sldImg"/>
          </p:nvPr>
        </p:nvSpPr>
        <p:spPr>
          <a:xfrm>
            <a:off x="90360" y="744480"/>
            <a:ext cx="6616440" cy="3722400"/>
          </a:xfrm>
          <a:prstGeom prst="rect">
            <a:avLst/>
          </a:prstGeom>
          <a:ln w="0">
            <a:noFill/>
          </a:ln>
        </p:spPr>
      </p:sp>
      <p:sp>
        <p:nvSpPr>
          <p:cNvPr id="306" name="PlaceHolder 2"/>
          <p:cNvSpPr>
            <a:spLocks noGrp="1"/>
          </p:cNvSpPr>
          <p:nvPr>
            <p:ph type="body"/>
          </p:nvPr>
        </p:nvSpPr>
        <p:spPr>
          <a:xfrm>
            <a:off x="679680" y="4715280"/>
            <a:ext cx="5437800" cy="4466520"/>
          </a:xfrm>
          <a:prstGeom prst="rect">
            <a:avLst/>
          </a:prstGeom>
          <a:noFill/>
          <a:ln w="0">
            <a:noFill/>
          </a:ln>
        </p:spPr>
        <p:txBody>
          <a:bodyPr lIns="91440" tIns="45720" rIns="91440" bIns="45720" anchor="t">
            <a:noAutofit/>
          </a:bodyPr>
          <a:lstStyle/>
          <a:p>
            <a:pPr marL="216000" indent="0">
              <a:lnSpc>
                <a:spcPct val="100000"/>
              </a:lnSpc>
              <a:buNone/>
            </a:pPr>
            <a:r>
              <a:rPr lang="en-GB" sz="2000" b="0" u="sng" strike="noStrike" spc="-1">
                <a:solidFill>
                  <a:srgbClr val="000000"/>
                </a:solidFill>
                <a:uFillTx/>
                <a:latin typeface="Calibri"/>
              </a:rPr>
              <a:t>Kim (klar då ska det ha gått 5 min)</a:t>
            </a:r>
            <a:endParaRPr lang="en-US" sz="2000" b="0" strike="noStrike" spc="-1">
              <a:solidFill>
                <a:srgbClr val="000000"/>
              </a:solidFill>
              <a:latin typeface="Calibri"/>
            </a:endParaRPr>
          </a:p>
          <a:p>
            <a:pPr marL="216000" indent="0">
              <a:lnSpc>
                <a:spcPct val="100000"/>
              </a:lnSpc>
              <a:buNone/>
            </a:pPr>
            <a:r>
              <a:rPr lang="sv-SE" sz="2000" b="0" strike="noStrike" spc="-1">
                <a:solidFill>
                  <a:srgbClr val="000000"/>
                </a:solidFill>
                <a:latin typeface="Calibri"/>
              </a:rPr>
              <a:t>En utgångspunkt vi har haft, vi ser också dessa former i materialet, och ett sätt att tänka kring styrning och dialog.</a:t>
            </a:r>
            <a:endParaRPr lang="en-US" sz="2000" b="0" strike="noStrike" spc="-1">
              <a:solidFill>
                <a:srgbClr val="000000"/>
              </a:solidFill>
              <a:latin typeface="Calibri"/>
            </a:endParaRPr>
          </a:p>
          <a:p>
            <a:pPr marL="216000" indent="0">
              <a:lnSpc>
                <a:spcPct val="100000"/>
              </a:lnSpc>
              <a:buNone/>
            </a:pPr>
            <a:r>
              <a:rPr lang="sv-SE" sz="2000" b="0" strike="noStrike" spc="-1">
                <a:solidFill>
                  <a:srgbClr val="000000"/>
                </a:solidFill>
                <a:latin typeface="Calibri"/>
              </a:rPr>
              <a:t>Exemplifiera.</a:t>
            </a:r>
            <a:endParaRPr lang="en-US" sz="2000" b="0" strike="noStrike" spc="-1">
              <a:solidFill>
                <a:srgbClr val="000000"/>
              </a:solidFill>
              <a:latin typeface="Calibri"/>
            </a:endParaRPr>
          </a:p>
        </p:txBody>
      </p:sp>
      <p:sp>
        <p:nvSpPr>
          <p:cNvPr id="307" name="PlaceHolder 3"/>
          <p:cNvSpPr>
            <a:spLocks noGrp="1"/>
          </p:cNvSpPr>
          <p:nvPr>
            <p:ph type="sldNum" idx="47"/>
          </p:nvPr>
        </p:nvSpPr>
        <p:spPr>
          <a:xfrm>
            <a:off x="3850560" y="9428760"/>
            <a:ext cx="2945160" cy="496080"/>
          </a:xfrm>
          <a:prstGeom prst="rect">
            <a:avLst/>
          </a:prstGeom>
          <a:noFill/>
          <a:ln w="0">
            <a:noFill/>
          </a:ln>
        </p:spPr>
        <p:txBody>
          <a:bodyPr lIns="91440" tIns="45720" rIns="91440" bIns="45720" anchor="b">
            <a:noAutofit/>
          </a:bodyPr>
          <a:lstStyle>
            <a:lvl1pPr indent="0" algn="r">
              <a:lnSpc>
                <a:spcPct val="100000"/>
              </a:lnSpc>
              <a:buNone/>
              <a:defRPr lang="sv-SE" sz="1200" b="0" strike="noStrike" spc="-1">
                <a:solidFill>
                  <a:srgbClr val="000000"/>
                </a:solidFill>
                <a:latin typeface="Calibri"/>
              </a:defRPr>
            </a:lvl1pPr>
          </a:lstStyle>
          <a:p>
            <a:pPr indent="0" algn="r">
              <a:lnSpc>
                <a:spcPct val="100000"/>
              </a:lnSpc>
              <a:buNone/>
            </a:pPr>
            <a:fld id="{4A59C2F5-9E01-4A32-B610-C0D7625E4E84}" type="slidenum">
              <a:rPr lang="sv-SE" sz="1200" b="0" strike="noStrike" spc="-1">
                <a:solidFill>
                  <a:srgbClr val="000000"/>
                </a:solidFill>
                <a:latin typeface="Calibri"/>
              </a:rPr>
              <a:t>17</a:t>
            </a:fld>
            <a:endParaRPr lang="en-US" sz="1200" b="0" strike="noStrike" spc="-1">
              <a:solidFill>
                <a:srgbClr val="000000"/>
              </a:solidFill>
              <a:latin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 name="PlaceHolder 1"/>
          <p:cNvSpPr>
            <a:spLocks noGrp="1" noRot="1" noChangeAspect="1"/>
          </p:cNvSpPr>
          <p:nvPr>
            <p:ph type="sldImg"/>
          </p:nvPr>
        </p:nvSpPr>
        <p:spPr>
          <a:xfrm>
            <a:off x="90360" y="744480"/>
            <a:ext cx="6616440" cy="3722400"/>
          </a:xfrm>
          <a:prstGeom prst="rect">
            <a:avLst/>
          </a:prstGeom>
          <a:ln w="0">
            <a:noFill/>
          </a:ln>
        </p:spPr>
      </p:sp>
      <p:sp>
        <p:nvSpPr>
          <p:cNvPr id="309" name="PlaceHolder 2"/>
          <p:cNvSpPr>
            <a:spLocks noGrp="1"/>
          </p:cNvSpPr>
          <p:nvPr>
            <p:ph type="body"/>
          </p:nvPr>
        </p:nvSpPr>
        <p:spPr>
          <a:xfrm>
            <a:off x="679680" y="4715280"/>
            <a:ext cx="5437800" cy="4466520"/>
          </a:xfrm>
          <a:prstGeom prst="rect">
            <a:avLst/>
          </a:prstGeom>
          <a:noFill/>
          <a:ln w="0">
            <a:noFill/>
          </a:ln>
        </p:spPr>
        <p:txBody>
          <a:bodyPr lIns="91440" tIns="45720" rIns="91440" bIns="45720" anchor="t">
            <a:noAutofit/>
          </a:bodyPr>
          <a:lstStyle/>
          <a:p>
            <a:pPr marL="216000" indent="0">
              <a:lnSpc>
                <a:spcPct val="100000"/>
              </a:lnSpc>
              <a:buNone/>
            </a:pPr>
            <a:r>
              <a:rPr lang="en-GB" sz="2000" b="0" u="sng" strike="noStrike" spc="-1">
                <a:solidFill>
                  <a:srgbClr val="000000"/>
                </a:solidFill>
                <a:uFillTx/>
                <a:latin typeface="Calibri"/>
              </a:rPr>
              <a:t>Kim (ca 4 min)</a:t>
            </a:r>
            <a:endParaRPr lang="en-US" sz="2000" b="0" strike="noStrike" spc="-1">
              <a:solidFill>
                <a:srgbClr val="000000"/>
              </a:solidFill>
              <a:latin typeface="Calibri"/>
            </a:endParaRPr>
          </a:p>
          <a:p>
            <a:pPr marL="216000" indent="0">
              <a:lnSpc>
                <a:spcPct val="100000"/>
              </a:lnSpc>
              <a:buNone/>
            </a:pPr>
            <a:r>
              <a:rPr lang="en-GB" sz="2000" b="0" strike="noStrike" spc="-1">
                <a:solidFill>
                  <a:srgbClr val="000000"/>
                </a:solidFill>
                <a:latin typeface="Calibri"/>
              </a:rPr>
              <a:t>Den här bilden vill Maria, Fredrik och Fredrika att vi skulle göra om så att det blir samma typsnitt som i övriga slides och Fredrika, och också då Maria, ville ha det här i punktform istället. Jag håller inte med om punktformen men jag håller med om att den är kompakt. Tanken är ju dock att prata kring det här så jag vet inte riktigt. </a:t>
            </a:r>
            <a:endParaRPr lang="en-US" sz="2000" b="0" strike="noStrike" spc="-1">
              <a:solidFill>
                <a:srgbClr val="000000"/>
              </a:solidFill>
              <a:latin typeface="Calibri"/>
            </a:endParaRPr>
          </a:p>
          <a:p>
            <a:pPr indent="0" defTabSz="914400">
              <a:lnSpc>
                <a:spcPct val="100000"/>
              </a:lnSpc>
              <a:buNone/>
              <a:tabLst>
                <a:tab pos="0" algn="l"/>
              </a:tabLst>
            </a:pPr>
            <a:r>
              <a:rPr lang="en-GB" sz="2000" b="1" strike="noStrike" spc="-1">
                <a:solidFill>
                  <a:srgbClr val="000000"/>
                </a:solidFill>
                <a:latin typeface="Calibri"/>
              </a:rPr>
              <a:t>+ det finns stora inslag när det skillnader/olikheter inte artikuleras.</a:t>
            </a:r>
            <a:endParaRPr lang="en-US" sz="2000" b="0" strike="noStrike" spc="-1">
              <a:solidFill>
                <a:srgbClr val="000000"/>
              </a:solidFill>
              <a:latin typeface="Calibri"/>
            </a:endParaRPr>
          </a:p>
          <a:p>
            <a:pPr indent="0" defTabSz="914400">
              <a:lnSpc>
                <a:spcPct val="100000"/>
              </a:lnSpc>
              <a:buNone/>
              <a:tabLst>
                <a:tab pos="0" algn="l"/>
              </a:tabLst>
            </a:pPr>
            <a:endParaRPr lang="en-US" sz="2000" b="0" strike="noStrike" spc="-1">
              <a:solidFill>
                <a:srgbClr val="000000"/>
              </a:solidFill>
              <a:latin typeface="Calibri"/>
            </a:endParaRPr>
          </a:p>
        </p:txBody>
      </p:sp>
      <p:sp>
        <p:nvSpPr>
          <p:cNvPr id="310" name="PlaceHolder 3"/>
          <p:cNvSpPr>
            <a:spLocks noGrp="1"/>
          </p:cNvSpPr>
          <p:nvPr>
            <p:ph type="sldNum" idx="48"/>
          </p:nvPr>
        </p:nvSpPr>
        <p:spPr>
          <a:xfrm>
            <a:off x="3850560" y="9428760"/>
            <a:ext cx="2945160" cy="496080"/>
          </a:xfrm>
          <a:prstGeom prst="rect">
            <a:avLst/>
          </a:prstGeom>
          <a:noFill/>
          <a:ln w="0">
            <a:noFill/>
          </a:ln>
        </p:spPr>
        <p:txBody>
          <a:bodyPr lIns="91440" tIns="45720" rIns="91440" bIns="45720" anchor="b">
            <a:noAutofit/>
          </a:bodyPr>
          <a:lstStyle>
            <a:lvl1pPr indent="0" algn="r">
              <a:lnSpc>
                <a:spcPct val="100000"/>
              </a:lnSpc>
              <a:buNone/>
              <a:defRPr lang="sv-SE" sz="1200" b="0" strike="noStrike" spc="-1">
                <a:solidFill>
                  <a:srgbClr val="000000"/>
                </a:solidFill>
                <a:latin typeface="Calibri"/>
              </a:defRPr>
            </a:lvl1pPr>
          </a:lstStyle>
          <a:p>
            <a:pPr indent="0" algn="r">
              <a:lnSpc>
                <a:spcPct val="100000"/>
              </a:lnSpc>
              <a:buNone/>
            </a:pPr>
            <a:fld id="{08304529-F247-4FAD-A465-EB4C73F0BB63}" type="slidenum">
              <a:rPr lang="sv-SE" sz="1200" b="0" strike="noStrike" spc="-1">
                <a:solidFill>
                  <a:srgbClr val="000000"/>
                </a:solidFill>
                <a:latin typeface="Calibri"/>
              </a:rPr>
              <a:t>18</a:t>
            </a:fld>
            <a:endParaRPr lang="en-US" sz="1200" b="0" strike="noStrike" spc="-1">
              <a:solidFill>
                <a:srgbClr val="000000"/>
              </a:solidFill>
              <a:latin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 name="PlaceHolder 1"/>
          <p:cNvSpPr>
            <a:spLocks noGrp="1" noRot="1" noChangeAspect="1"/>
          </p:cNvSpPr>
          <p:nvPr>
            <p:ph type="sldImg"/>
          </p:nvPr>
        </p:nvSpPr>
        <p:spPr>
          <a:xfrm>
            <a:off x="90360" y="744480"/>
            <a:ext cx="6616440" cy="3722400"/>
          </a:xfrm>
          <a:prstGeom prst="rect">
            <a:avLst/>
          </a:prstGeom>
          <a:ln w="0">
            <a:noFill/>
          </a:ln>
        </p:spPr>
      </p:sp>
      <p:sp>
        <p:nvSpPr>
          <p:cNvPr id="312" name="PlaceHolder 2"/>
          <p:cNvSpPr>
            <a:spLocks noGrp="1"/>
          </p:cNvSpPr>
          <p:nvPr>
            <p:ph type="body"/>
          </p:nvPr>
        </p:nvSpPr>
        <p:spPr>
          <a:xfrm>
            <a:off x="679680" y="4715280"/>
            <a:ext cx="5437800" cy="4466520"/>
          </a:xfrm>
          <a:prstGeom prst="rect">
            <a:avLst/>
          </a:prstGeom>
          <a:noFill/>
          <a:ln w="0">
            <a:noFill/>
          </a:ln>
        </p:spPr>
        <p:txBody>
          <a:bodyPr lIns="91440" tIns="45720" rIns="91440" bIns="45720" anchor="t">
            <a:noAutofit/>
          </a:bodyPr>
          <a:lstStyle/>
          <a:p>
            <a:pPr marL="216000" indent="0">
              <a:lnSpc>
                <a:spcPct val="100000"/>
              </a:lnSpc>
              <a:buNone/>
            </a:pPr>
            <a:r>
              <a:rPr lang="en-GB" sz="2000" b="0" u="sng" strike="noStrike" spc="-1">
                <a:solidFill>
                  <a:srgbClr val="000000"/>
                </a:solidFill>
                <a:uFillTx/>
                <a:latin typeface="Calibri"/>
              </a:rPr>
              <a:t>Anneli</a:t>
            </a:r>
            <a:endParaRPr lang="en-US" sz="2000" b="0" strike="noStrike" spc="-1">
              <a:solidFill>
                <a:srgbClr val="000000"/>
              </a:solidFill>
              <a:latin typeface="Calibri"/>
            </a:endParaRPr>
          </a:p>
          <a:p>
            <a:pPr marL="216000" indent="0">
              <a:lnSpc>
                <a:spcPct val="100000"/>
              </a:lnSpc>
              <a:buNone/>
            </a:pPr>
            <a:r>
              <a:rPr lang="en-GB" sz="2000" b="0" strike="noStrike" spc="-1">
                <a:solidFill>
                  <a:srgbClr val="000000"/>
                </a:solidFill>
                <a:latin typeface="Calibri"/>
              </a:rPr>
              <a:t>Risk? </a:t>
            </a:r>
            <a:endParaRPr lang="en-US" sz="2000" b="0" strike="noStrike" spc="-1">
              <a:solidFill>
                <a:srgbClr val="000000"/>
              </a:solidFill>
              <a:latin typeface="Calibri"/>
            </a:endParaRPr>
          </a:p>
          <a:p>
            <a:pPr marL="171360" indent="-171360">
              <a:lnSpc>
                <a:spcPct val="100000"/>
              </a:lnSpc>
              <a:buClr>
                <a:srgbClr val="000000"/>
              </a:buClr>
              <a:buFont typeface="OpenSymbol"/>
              <a:buChar char="-"/>
            </a:pPr>
            <a:r>
              <a:rPr lang="sv-SE" sz="2000" b="0" strike="noStrike" spc="-1">
                <a:solidFill>
                  <a:srgbClr val="000000"/>
                </a:solidFill>
                <a:latin typeface="Calibri"/>
              </a:rPr>
              <a:t>Ett internt system dominerar, ÅVS styrt upp men regler skapar problem. Därmed bryter man upp och får backa. (T.ex. Tunnel). System fungerar inte, när annan styrning krockar.</a:t>
            </a:r>
            <a:endParaRPr lang="en-US" sz="2000" b="0" strike="noStrike" spc="-1">
              <a:solidFill>
                <a:srgbClr val="000000"/>
              </a:solidFill>
              <a:latin typeface="Calibri"/>
            </a:endParaRPr>
          </a:p>
          <a:p>
            <a:pPr marL="171360" indent="-171360">
              <a:lnSpc>
                <a:spcPct val="100000"/>
              </a:lnSpc>
              <a:buClr>
                <a:srgbClr val="000000"/>
              </a:buClr>
              <a:buFont typeface="OpenSymbol"/>
              <a:buChar char="-"/>
            </a:pPr>
            <a:r>
              <a:rPr lang="sv-SE" sz="2000" b="0" strike="noStrike" spc="-1">
                <a:solidFill>
                  <a:srgbClr val="000000"/>
                </a:solidFill>
                <a:latin typeface="Calibri"/>
              </a:rPr>
              <a:t>Budgeten (Tintin) för att markera autonomi. </a:t>
            </a:r>
            <a:endParaRPr lang="en-US" sz="2000" b="0" strike="noStrike" spc="-1">
              <a:solidFill>
                <a:srgbClr val="000000"/>
              </a:solidFill>
              <a:latin typeface="Calibri"/>
            </a:endParaRPr>
          </a:p>
          <a:p>
            <a:pPr marL="171360" indent="-171360">
              <a:lnSpc>
                <a:spcPct val="100000"/>
              </a:lnSpc>
              <a:buClr>
                <a:srgbClr val="000000"/>
              </a:buClr>
              <a:buFont typeface="OpenSymbol"/>
              <a:buChar char="-"/>
            </a:pPr>
            <a:r>
              <a:rPr lang="sv-SE" sz="2000" b="0" strike="noStrike" spc="-1">
                <a:solidFill>
                  <a:srgbClr val="000000"/>
                </a:solidFill>
                <a:latin typeface="Calibri"/>
              </a:rPr>
              <a:t>Kan fråga sig om beroende väger lika mkt mellan alla aktörer? (makt och beroende förhållande påverkas av samverkansformen).</a:t>
            </a:r>
            <a:endParaRPr lang="en-US" sz="2000" b="0" strike="noStrike" spc="-1">
              <a:solidFill>
                <a:srgbClr val="000000"/>
              </a:solidFill>
              <a:latin typeface="Calibri"/>
            </a:endParaRPr>
          </a:p>
        </p:txBody>
      </p:sp>
      <p:sp>
        <p:nvSpPr>
          <p:cNvPr id="313" name="PlaceHolder 3"/>
          <p:cNvSpPr>
            <a:spLocks noGrp="1"/>
          </p:cNvSpPr>
          <p:nvPr>
            <p:ph type="sldNum" idx="49"/>
          </p:nvPr>
        </p:nvSpPr>
        <p:spPr>
          <a:xfrm>
            <a:off x="3850560" y="9428760"/>
            <a:ext cx="2945160" cy="496080"/>
          </a:xfrm>
          <a:prstGeom prst="rect">
            <a:avLst/>
          </a:prstGeom>
          <a:noFill/>
          <a:ln w="0">
            <a:noFill/>
          </a:ln>
        </p:spPr>
        <p:txBody>
          <a:bodyPr lIns="91440" tIns="45720" rIns="91440" bIns="45720" anchor="b">
            <a:noAutofit/>
          </a:bodyPr>
          <a:lstStyle>
            <a:lvl1pPr indent="0" algn="r">
              <a:lnSpc>
                <a:spcPct val="100000"/>
              </a:lnSpc>
              <a:buNone/>
              <a:defRPr lang="sv-SE" sz="1200" b="0" strike="noStrike" spc="-1">
                <a:solidFill>
                  <a:srgbClr val="000000"/>
                </a:solidFill>
                <a:latin typeface="Calibri"/>
              </a:defRPr>
            </a:lvl1pPr>
          </a:lstStyle>
          <a:p>
            <a:pPr indent="0" algn="r">
              <a:lnSpc>
                <a:spcPct val="100000"/>
              </a:lnSpc>
              <a:buNone/>
            </a:pPr>
            <a:fld id="{E3D90F1D-00EA-45D9-8BAC-AD98C4D68B28}" type="slidenum">
              <a:rPr lang="sv-SE" sz="1200" b="0" strike="noStrike" spc="-1">
                <a:solidFill>
                  <a:srgbClr val="000000"/>
                </a:solidFill>
                <a:latin typeface="Calibri"/>
              </a:rPr>
              <a:t>19</a:t>
            </a:fld>
            <a:endParaRPr lang="en-US" sz="1200" b="0" strike="noStrike" spc="-1">
              <a:solidFill>
                <a:srgbClr val="000000"/>
              </a:solidFill>
              <a:latin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 name="PlaceHolder 1"/>
          <p:cNvSpPr>
            <a:spLocks noGrp="1" noRot="1" noChangeAspect="1"/>
          </p:cNvSpPr>
          <p:nvPr>
            <p:ph type="sldImg"/>
          </p:nvPr>
        </p:nvSpPr>
        <p:spPr>
          <a:xfrm>
            <a:off x="90360" y="744480"/>
            <a:ext cx="6616440" cy="3722400"/>
          </a:xfrm>
          <a:prstGeom prst="rect">
            <a:avLst/>
          </a:prstGeom>
          <a:ln w="0">
            <a:noFill/>
          </a:ln>
        </p:spPr>
      </p:sp>
      <p:sp>
        <p:nvSpPr>
          <p:cNvPr id="315" name="PlaceHolder 2"/>
          <p:cNvSpPr>
            <a:spLocks noGrp="1"/>
          </p:cNvSpPr>
          <p:nvPr>
            <p:ph type="body"/>
          </p:nvPr>
        </p:nvSpPr>
        <p:spPr>
          <a:xfrm>
            <a:off x="679680" y="4715280"/>
            <a:ext cx="5437800" cy="4466520"/>
          </a:xfrm>
          <a:prstGeom prst="rect">
            <a:avLst/>
          </a:prstGeom>
          <a:noFill/>
          <a:ln w="0">
            <a:noFill/>
          </a:ln>
        </p:spPr>
        <p:txBody>
          <a:bodyPr lIns="91440" tIns="45720" rIns="91440" bIns="45720" anchor="t">
            <a:noAutofit/>
          </a:bodyPr>
          <a:lstStyle/>
          <a:p>
            <a:pPr marL="216000" indent="0">
              <a:lnSpc>
                <a:spcPct val="100000"/>
              </a:lnSpc>
              <a:buNone/>
            </a:pPr>
            <a:r>
              <a:rPr lang="en-GB" sz="2000" b="0" strike="noStrike" spc="-1">
                <a:solidFill>
                  <a:srgbClr val="000000"/>
                </a:solidFill>
                <a:latin typeface="Calibri"/>
              </a:rPr>
              <a:t>Anneli</a:t>
            </a:r>
            <a:endParaRPr lang="en-US" sz="2000" b="0" strike="noStrike" spc="-1">
              <a:solidFill>
                <a:srgbClr val="000000"/>
              </a:solidFill>
              <a:latin typeface="Calibri"/>
            </a:endParaRPr>
          </a:p>
        </p:txBody>
      </p:sp>
      <p:sp>
        <p:nvSpPr>
          <p:cNvPr id="316" name="PlaceHolder 3"/>
          <p:cNvSpPr>
            <a:spLocks noGrp="1"/>
          </p:cNvSpPr>
          <p:nvPr>
            <p:ph type="sldNum" idx="50"/>
          </p:nvPr>
        </p:nvSpPr>
        <p:spPr>
          <a:xfrm>
            <a:off x="3850560" y="9428760"/>
            <a:ext cx="2945160" cy="496080"/>
          </a:xfrm>
          <a:prstGeom prst="rect">
            <a:avLst/>
          </a:prstGeom>
          <a:noFill/>
          <a:ln w="0">
            <a:noFill/>
          </a:ln>
        </p:spPr>
        <p:txBody>
          <a:bodyPr lIns="91440" tIns="45720" rIns="91440" bIns="45720" anchor="b">
            <a:noAutofit/>
          </a:bodyPr>
          <a:lstStyle>
            <a:lvl1pPr indent="0" algn="r">
              <a:lnSpc>
                <a:spcPct val="100000"/>
              </a:lnSpc>
              <a:buNone/>
              <a:defRPr lang="sv-SE" sz="1200" b="0" strike="noStrike" spc="-1">
                <a:solidFill>
                  <a:srgbClr val="000000"/>
                </a:solidFill>
                <a:latin typeface="Calibri"/>
              </a:defRPr>
            </a:lvl1pPr>
          </a:lstStyle>
          <a:p>
            <a:pPr indent="0" algn="r">
              <a:lnSpc>
                <a:spcPct val="100000"/>
              </a:lnSpc>
              <a:buNone/>
            </a:pPr>
            <a:fld id="{94839C1E-924F-4D79-86DC-6643AB2D075C}" type="slidenum">
              <a:rPr lang="sv-SE" sz="1200" b="0" strike="noStrike" spc="-1">
                <a:solidFill>
                  <a:srgbClr val="000000"/>
                </a:solidFill>
                <a:latin typeface="Calibri"/>
              </a:rPr>
              <a:t>20</a:t>
            </a:fld>
            <a:endParaRPr lang="en-US" sz="1200" b="0" strike="noStrike" spc="-1">
              <a:solidFill>
                <a:srgbClr val="000000"/>
              </a:solidFill>
              <a:latin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 name="PlaceHolder 1"/>
          <p:cNvSpPr>
            <a:spLocks noGrp="1" noRot="1" noChangeAspect="1"/>
          </p:cNvSpPr>
          <p:nvPr>
            <p:ph type="sldImg"/>
          </p:nvPr>
        </p:nvSpPr>
        <p:spPr>
          <a:xfrm>
            <a:off x="90360" y="744480"/>
            <a:ext cx="6616440" cy="3722400"/>
          </a:xfrm>
          <a:prstGeom prst="rect">
            <a:avLst/>
          </a:prstGeom>
          <a:ln w="0">
            <a:noFill/>
          </a:ln>
        </p:spPr>
      </p:sp>
      <p:sp>
        <p:nvSpPr>
          <p:cNvPr id="318" name="PlaceHolder 2"/>
          <p:cNvSpPr>
            <a:spLocks noGrp="1"/>
          </p:cNvSpPr>
          <p:nvPr>
            <p:ph type="body"/>
          </p:nvPr>
        </p:nvSpPr>
        <p:spPr>
          <a:xfrm>
            <a:off x="679680" y="4715280"/>
            <a:ext cx="5437800" cy="4466520"/>
          </a:xfrm>
          <a:prstGeom prst="rect">
            <a:avLst/>
          </a:prstGeom>
          <a:noFill/>
          <a:ln w="0">
            <a:noFill/>
          </a:ln>
        </p:spPr>
        <p:txBody>
          <a:bodyPr lIns="91440" tIns="45720" rIns="91440" bIns="45720" anchor="t">
            <a:noAutofit/>
          </a:bodyPr>
          <a:lstStyle/>
          <a:p>
            <a:pPr marL="216000" indent="0">
              <a:lnSpc>
                <a:spcPct val="100000"/>
              </a:lnSpc>
              <a:buNone/>
            </a:pPr>
            <a:r>
              <a:rPr lang="en-GB" sz="2000" b="0" u="sng" strike="noStrike" spc="-1">
                <a:solidFill>
                  <a:srgbClr val="000000"/>
                </a:solidFill>
                <a:uFillTx/>
                <a:latin typeface="Calibri"/>
              </a:rPr>
              <a:t>Anneli</a:t>
            </a:r>
            <a:endParaRPr lang="en-US" sz="2000" b="0" strike="noStrike" spc="-1">
              <a:solidFill>
                <a:srgbClr val="000000"/>
              </a:solidFill>
              <a:latin typeface="Calibri"/>
            </a:endParaRPr>
          </a:p>
          <a:p>
            <a:pPr marL="216000" indent="0">
              <a:lnSpc>
                <a:spcPct val="100000"/>
              </a:lnSpc>
              <a:buNone/>
            </a:pPr>
            <a:r>
              <a:rPr lang="sv-SE" sz="2000" b="0" strike="noStrike" spc="-1">
                <a:solidFill>
                  <a:srgbClr val="000000"/>
                </a:solidFill>
                <a:latin typeface="Calibri"/>
              </a:rPr>
              <a:t>Den här bilden behöver bli tydligare. Jag skulle vilja ha med orden Platons grotta på nåt bra ställe. De fattade inte att det är det den illustrerar. </a:t>
            </a:r>
            <a:endParaRPr lang="en-US" sz="2000" b="0" strike="noStrike" spc="-1">
              <a:solidFill>
                <a:srgbClr val="000000"/>
              </a:solidFill>
              <a:latin typeface="Calibri"/>
            </a:endParaRPr>
          </a:p>
          <a:p>
            <a:pPr marL="216000" indent="0">
              <a:lnSpc>
                <a:spcPct val="100000"/>
              </a:lnSpc>
              <a:buNone/>
            </a:pPr>
            <a:r>
              <a:rPr lang="sv-SE" sz="2000" b="0" strike="noStrike" spc="-1">
                <a:solidFill>
                  <a:srgbClr val="000000"/>
                </a:solidFill>
                <a:latin typeface="Calibri"/>
              </a:rPr>
              <a:t>Tar inte in intryck i det slutna rummet.</a:t>
            </a:r>
            <a:endParaRPr lang="en-US" sz="2000" b="0" strike="noStrike" spc="-1">
              <a:solidFill>
                <a:srgbClr val="000000"/>
              </a:solidFill>
              <a:latin typeface="Calibri"/>
            </a:endParaRPr>
          </a:p>
        </p:txBody>
      </p:sp>
      <p:sp>
        <p:nvSpPr>
          <p:cNvPr id="319" name="PlaceHolder 3"/>
          <p:cNvSpPr>
            <a:spLocks noGrp="1"/>
          </p:cNvSpPr>
          <p:nvPr>
            <p:ph type="sldNum" idx="51"/>
          </p:nvPr>
        </p:nvSpPr>
        <p:spPr>
          <a:xfrm>
            <a:off x="3850560" y="9428760"/>
            <a:ext cx="2945160" cy="496080"/>
          </a:xfrm>
          <a:prstGeom prst="rect">
            <a:avLst/>
          </a:prstGeom>
          <a:noFill/>
          <a:ln w="0">
            <a:noFill/>
          </a:ln>
        </p:spPr>
        <p:txBody>
          <a:bodyPr lIns="91440" tIns="45720" rIns="91440" bIns="45720" anchor="b">
            <a:noAutofit/>
          </a:bodyPr>
          <a:lstStyle>
            <a:lvl1pPr indent="0" algn="r">
              <a:lnSpc>
                <a:spcPct val="100000"/>
              </a:lnSpc>
              <a:buNone/>
              <a:defRPr lang="sv-SE" sz="1200" b="0" strike="noStrike" spc="-1">
                <a:solidFill>
                  <a:srgbClr val="000000"/>
                </a:solidFill>
                <a:latin typeface="Calibri"/>
              </a:defRPr>
            </a:lvl1pPr>
          </a:lstStyle>
          <a:p>
            <a:pPr indent="0" algn="r">
              <a:lnSpc>
                <a:spcPct val="100000"/>
              </a:lnSpc>
              <a:buNone/>
            </a:pPr>
            <a:fld id="{0DE77113-543F-4AAB-85D6-32FC4B74CA6A}" type="slidenum">
              <a:rPr lang="sv-SE" sz="1200" b="0" strike="noStrike" spc="-1">
                <a:solidFill>
                  <a:srgbClr val="000000"/>
                </a:solidFill>
                <a:latin typeface="Calibri"/>
              </a:rPr>
              <a:t>21</a:t>
            </a:fld>
            <a:endParaRPr lang="en-US" sz="1200" b="0" strike="noStrike" spc="-1">
              <a:solidFill>
                <a:srgbClr val="000000"/>
              </a:solidFill>
              <a:latin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 name="PlaceHolder 1"/>
          <p:cNvSpPr>
            <a:spLocks noGrp="1" noRot="1" noChangeAspect="1"/>
          </p:cNvSpPr>
          <p:nvPr>
            <p:ph type="sldImg"/>
          </p:nvPr>
        </p:nvSpPr>
        <p:spPr>
          <a:xfrm>
            <a:off x="90360" y="744480"/>
            <a:ext cx="6616440" cy="3722400"/>
          </a:xfrm>
          <a:prstGeom prst="rect">
            <a:avLst/>
          </a:prstGeom>
          <a:ln w="0">
            <a:noFill/>
          </a:ln>
        </p:spPr>
      </p:sp>
      <p:sp>
        <p:nvSpPr>
          <p:cNvPr id="321" name="PlaceHolder 2"/>
          <p:cNvSpPr>
            <a:spLocks noGrp="1"/>
          </p:cNvSpPr>
          <p:nvPr>
            <p:ph type="body"/>
          </p:nvPr>
        </p:nvSpPr>
        <p:spPr>
          <a:xfrm>
            <a:off x="679680" y="4715280"/>
            <a:ext cx="5437800" cy="4466520"/>
          </a:xfrm>
          <a:prstGeom prst="rect">
            <a:avLst/>
          </a:prstGeom>
          <a:noFill/>
          <a:ln w="0">
            <a:noFill/>
          </a:ln>
        </p:spPr>
        <p:txBody>
          <a:bodyPr lIns="91440" tIns="45720" rIns="91440" bIns="45720" anchor="t">
            <a:noAutofit/>
          </a:bodyPr>
          <a:lstStyle/>
          <a:p>
            <a:pPr marL="216000" indent="0">
              <a:lnSpc>
                <a:spcPct val="100000"/>
              </a:lnSpc>
              <a:buNone/>
            </a:pPr>
            <a:r>
              <a:rPr lang="sv-SE" sz="1600" b="0" u="sng" strike="noStrike" spc="-1">
                <a:solidFill>
                  <a:srgbClr val="000000"/>
                </a:solidFill>
                <a:uFillTx/>
                <a:latin typeface="Calibri"/>
              </a:rPr>
              <a:t>Kim</a:t>
            </a:r>
            <a:endParaRPr lang="en-US" sz="1600" b="0" strike="noStrike" spc="-1">
              <a:solidFill>
                <a:srgbClr val="000000"/>
              </a:solidFill>
              <a:latin typeface="Calibri"/>
            </a:endParaRPr>
          </a:p>
          <a:p>
            <a:pPr marL="216000" indent="0">
              <a:lnSpc>
                <a:spcPct val="100000"/>
              </a:lnSpc>
              <a:buNone/>
            </a:pPr>
            <a:r>
              <a:rPr lang="sv-SE" sz="1600" b="0" strike="noStrike" spc="-1">
                <a:solidFill>
                  <a:srgbClr val="000000"/>
                </a:solidFill>
                <a:latin typeface="Calibri"/>
              </a:rPr>
              <a:t>Om vi tar dialog på allvar! Avsaknad av artikulering av olikheter.</a:t>
            </a:r>
            <a:endParaRPr lang="en-US" sz="1600" b="0" strike="noStrike" spc="-1">
              <a:solidFill>
                <a:srgbClr val="000000"/>
              </a:solidFill>
              <a:latin typeface="Calibri"/>
            </a:endParaRPr>
          </a:p>
          <a:p>
            <a:pPr marL="285840" indent="-285840">
              <a:lnSpc>
                <a:spcPct val="100000"/>
              </a:lnSpc>
              <a:buClr>
                <a:srgbClr val="000000"/>
              </a:buClr>
              <a:buFont typeface="OpenSymbol"/>
              <a:buChar char="-"/>
            </a:pPr>
            <a:r>
              <a:rPr lang="sv-SE" sz="1400" b="0" strike="noStrike" spc="-1">
                <a:solidFill>
                  <a:srgbClr val="000000"/>
                </a:solidFill>
                <a:latin typeface="Calibri"/>
              </a:rPr>
              <a:t>Olika positioner</a:t>
            </a:r>
            <a:endParaRPr lang="en-US" sz="1400" b="0" strike="noStrike" spc="-1">
              <a:solidFill>
                <a:srgbClr val="000000"/>
              </a:solidFill>
              <a:latin typeface="Calibri"/>
            </a:endParaRPr>
          </a:p>
          <a:p>
            <a:pPr marL="285840" indent="-285840">
              <a:lnSpc>
                <a:spcPct val="100000"/>
              </a:lnSpc>
              <a:buClr>
                <a:srgbClr val="000000"/>
              </a:buClr>
              <a:buFont typeface="OpenSymbol"/>
              <a:buChar char="-"/>
            </a:pPr>
            <a:r>
              <a:rPr lang="sv-SE" sz="1400" b="0" strike="noStrike" spc="-1">
                <a:solidFill>
                  <a:srgbClr val="000000"/>
                </a:solidFill>
                <a:latin typeface="Calibri"/>
              </a:rPr>
              <a:t>Målkonflikter</a:t>
            </a:r>
            <a:endParaRPr lang="en-US" sz="1400" b="0" strike="noStrike" spc="-1">
              <a:solidFill>
                <a:srgbClr val="000000"/>
              </a:solidFill>
              <a:latin typeface="Calibri"/>
            </a:endParaRPr>
          </a:p>
          <a:p>
            <a:pPr indent="0">
              <a:lnSpc>
                <a:spcPct val="100000"/>
              </a:lnSpc>
              <a:buNone/>
            </a:pPr>
            <a:endParaRPr lang="en-US" sz="1400" b="0" strike="noStrike" spc="-1">
              <a:solidFill>
                <a:srgbClr val="000000"/>
              </a:solidFill>
              <a:latin typeface="Calibri"/>
            </a:endParaRPr>
          </a:p>
          <a:p>
            <a:pPr indent="0">
              <a:lnSpc>
                <a:spcPct val="100000"/>
              </a:lnSpc>
              <a:buNone/>
            </a:pPr>
            <a:r>
              <a:rPr lang="sv-SE" sz="1400" b="0" strike="noStrike" spc="-1">
                <a:solidFill>
                  <a:srgbClr val="000000"/>
                </a:solidFill>
                <a:latin typeface="Calibri"/>
              </a:rPr>
              <a:t>Avslutning.</a:t>
            </a:r>
            <a:endParaRPr lang="en-US" sz="1400" b="0" strike="noStrike" spc="-1">
              <a:solidFill>
                <a:srgbClr val="000000"/>
              </a:solidFill>
              <a:latin typeface="Calibri"/>
            </a:endParaRPr>
          </a:p>
          <a:p>
            <a:pPr indent="0">
              <a:lnSpc>
                <a:spcPct val="100000"/>
              </a:lnSpc>
              <a:buNone/>
            </a:pPr>
            <a:endParaRPr lang="en-US" sz="1400" b="0" strike="noStrike" spc="-1">
              <a:solidFill>
                <a:srgbClr val="000000"/>
              </a:solidFill>
              <a:latin typeface="Calibri"/>
            </a:endParaRPr>
          </a:p>
        </p:txBody>
      </p:sp>
      <p:sp>
        <p:nvSpPr>
          <p:cNvPr id="322" name="PlaceHolder 3"/>
          <p:cNvSpPr>
            <a:spLocks noGrp="1"/>
          </p:cNvSpPr>
          <p:nvPr>
            <p:ph type="sldNum" idx="52"/>
          </p:nvPr>
        </p:nvSpPr>
        <p:spPr>
          <a:xfrm>
            <a:off x="3850560" y="9428760"/>
            <a:ext cx="2945160" cy="496080"/>
          </a:xfrm>
          <a:prstGeom prst="rect">
            <a:avLst/>
          </a:prstGeom>
          <a:noFill/>
          <a:ln w="0">
            <a:noFill/>
          </a:ln>
        </p:spPr>
        <p:txBody>
          <a:bodyPr lIns="91440" tIns="45720" rIns="91440" bIns="45720" anchor="b">
            <a:noAutofit/>
          </a:bodyPr>
          <a:lstStyle>
            <a:lvl1pPr indent="0" algn="r">
              <a:lnSpc>
                <a:spcPct val="100000"/>
              </a:lnSpc>
              <a:buNone/>
              <a:defRPr lang="sv-SE" sz="1200" b="0" strike="noStrike" spc="-1">
                <a:solidFill>
                  <a:srgbClr val="000000"/>
                </a:solidFill>
                <a:latin typeface="Calibri"/>
              </a:defRPr>
            </a:lvl1pPr>
          </a:lstStyle>
          <a:p>
            <a:pPr indent="0" algn="r">
              <a:lnSpc>
                <a:spcPct val="100000"/>
              </a:lnSpc>
              <a:buNone/>
            </a:pPr>
            <a:fld id="{A042ABB4-DEE5-4200-8D5E-5E5E27FB397A}" type="slidenum">
              <a:rPr lang="sv-SE" sz="1200" b="0" strike="noStrike" spc="-1">
                <a:solidFill>
                  <a:srgbClr val="000000"/>
                </a:solidFill>
                <a:latin typeface="Calibri"/>
              </a:rPr>
              <a:t>22</a:t>
            </a:fld>
            <a:endParaRPr lang="en-US" sz="1200" b="0" strike="noStrike" spc="-1">
              <a:solidFill>
                <a:srgbClr val="000000"/>
              </a:solidFill>
              <a:latin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 name="PlaceHolder 1"/>
          <p:cNvSpPr>
            <a:spLocks noGrp="1" noRot="1" noChangeAspect="1"/>
          </p:cNvSpPr>
          <p:nvPr>
            <p:ph type="sldImg"/>
          </p:nvPr>
        </p:nvSpPr>
        <p:spPr>
          <a:xfrm>
            <a:off x="90360" y="744480"/>
            <a:ext cx="6616440" cy="3722400"/>
          </a:xfrm>
          <a:prstGeom prst="rect">
            <a:avLst/>
          </a:prstGeom>
          <a:ln w="0">
            <a:noFill/>
          </a:ln>
        </p:spPr>
      </p:sp>
      <p:sp>
        <p:nvSpPr>
          <p:cNvPr id="324" name="PlaceHolder 2"/>
          <p:cNvSpPr>
            <a:spLocks noGrp="1"/>
          </p:cNvSpPr>
          <p:nvPr>
            <p:ph type="body"/>
          </p:nvPr>
        </p:nvSpPr>
        <p:spPr>
          <a:xfrm>
            <a:off x="679680" y="4715280"/>
            <a:ext cx="5437800" cy="446652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Calibri"/>
            </a:endParaRPr>
          </a:p>
        </p:txBody>
      </p:sp>
      <p:sp>
        <p:nvSpPr>
          <p:cNvPr id="325" name="PlaceHolder 3"/>
          <p:cNvSpPr>
            <a:spLocks noGrp="1"/>
          </p:cNvSpPr>
          <p:nvPr>
            <p:ph type="sldNum" idx="53"/>
          </p:nvPr>
        </p:nvSpPr>
        <p:spPr>
          <a:xfrm>
            <a:off x="3850560" y="9428760"/>
            <a:ext cx="2945160" cy="496080"/>
          </a:xfrm>
          <a:prstGeom prst="rect">
            <a:avLst/>
          </a:prstGeom>
          <a:noFill/>
          <a:ln w="0">
            <a:noFill/>
          </a:ln>
        </p:spPr>
        <p:txBody>
          <a:bodyPr lIns="91440" tIns="45720" rIns="91440" bIns="45720" anchor="b">
            <a:noAutofit/>
          </a:bodyPr>
          <a:lstStyle>
            <a:lvl1pPr indent="0" algn="r">
              <a:lnSpc>
                <a:spcPct val="100000"/>
              </a:lnSpc>
              <a:buNone/>
              <a:defRPr lang="sv-SE" sz="1200" b="0" strike="noStrike" spc="-1">
                <a:solidFill>
                  <a:srgbClr val="000000"/>
                </a:solidFill>
                <a:latin typeface="Calibri"/>
              </a:defRPr>
            </a:lvl1pPr>
          </a:lstStyle>
          <a:p>
            <a:pPr indent="0" algn="r">
              <a:lnSpc>
                <a:spcPct val="100000"/>
              </a:lnSpc>
              <a:buNone/>
            </a:pPr>
            <a:fld id="{C8F716DA-6352-44D5-B6F2-E86329BFE06A}" type="slidenum">
              <a:rPr lang="sv-SE" sz="1200" b="0" strike="noStrike" spc="-1">
                <a:solidFill>
                  <a:srgbClr val="000000"/>
                </a:solidFill>
                <a:latin typeface="Calibri"/>
              </a:rPr>
              <a:t>23</a:t>
            </a:fld>
            <a:endParaRPr lang="en-US" sz="1200" b="0" strike="noStrike" spc="-1">
              <a:solidFill>
                <a:srgbClr val="000000"/>
              </a:solidFill>
              <a:latin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Förstasida">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7" name="PlaceHolder 1"/>
          <p:cNvSpPr>
            <a:spLocks noGrp="1"/>
          </p:cNvSpPr>
          <p:nvPr>
            <p:ph type="title"/>
          </p:nvPr>
        </p:nvSpPr>
        <p:spPr>
          <a:xfrm>
            <a:off x="1008000" y="1828080"/>
            <a:ext cx="6630840" cy="1068840"/>
          </a:xfrm>
          <a:prstGeom prst="rect">
            <a:avLst/>
          </a:prstGeom>
          <a:noFill/>
          <a:ln w="0">
            <a:noFill/>
          </a:ln>
        </p:spPr>
        <p:txBody>
          <a:bodyPr lIns="0" tIns="0" rIns="0" bIns="0" anchor="ctr">
            <a:noAutofit/>
          </a:bodyPr>
          <a:lstStyle/>
          <a:p>
            <a:pPr indent="0">
              <a:buNone/>
            </a:pPr>
            <a:endParaRPr lang="sv-SE" sz="1800" b="0" strike="noStrike" spc="-1">
              <a:solidFill>
                <a:schemeClr val="dk1"/>
              </a:solidFill>
              <a:latin typeface="Calibri"/>
            </a:endParaRPr>
          </a:p>
        </p:txBody>
      </p:sp>
      <p:sp>
        <p:nvSpPr>
          <p:cNvPr id="8" name="PlaceHolder 2"/>
          <p:cNvSpPr>
            <a:spLocks noGrp="1"/>
          </p:cNvSpPr>
          <p:nvPr>
            <p:ph/>
          </p:nvPr>
        </p:nvSpPr>
        <p:spPr>
          <a:xfrm>
            <a:off x="457200" y="1203480"/>
            <a:ext cx="8229240" cy="2982960"/>
          </a:xfrm>
          <a:prstGeom prst="rect">
            <a:avLst/>
          </a:prstGeom>
          <a:noFill/>
          <a:ln w="0">
            <a:noFill/>
          </a:ln>
        </p:spPr>
        <p:txBody>
          <a:bodyPr lIns="0" tIns="0" rIns="0" bIns="0" anchor="t">
            <a:normAutofit/>
          </a:bodyPr>
          <a:lstStyle/>
          <a:p>
            <a:pPr indent="0">
              <a:lnSpc>
                <a:spcPts val="2900"/>
              </a:lnSpc>
              <a:spcBef>
                <a:spcPts val="1417"/>
              </a:spcBef>
              <a:buNone/>
            </a:pPr>
            <a:endParaRPr lang="sv-SE" sz="2000" b="0" strike="noStrike" spc="-1">
              <a:solidFill>
                <a:schemeClr val="dk1"/>
              </a:solidFill>
              <a:latin typeface="Verdana"/>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Medverkande">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Kapitelsida">
    <p:spTree>
      <p:nvGrpSpPr>
        <p:cNvPr id="1" name=""/>
        <p:cNvGrpSpPr/>
        <p:nvPr/>
      </p:nvGrpSpPr>
      <p:grpSpPr>
        <a:xfrm>
          <a:off x="0" y="0"/>
          <a:ext cx="0" cy="0"/>
          <a:chOff x="0" y="0"/>
          <a:chExt cx="0" cy="0"/>
        </a:xfrm>
      </p:grpSpPr>
      <p:sp>
        <p:nvSpPr>
          <p:cNvPr id="16" name="PlaceHolder 1"/>
          <p:cNvSpPr>
            <a:spLocks noGrp="1"/>
          </p:cNvSpPr>
          <p:nvPr>
            <p:ph type="title"/>
          </p:nvPr>
        </p:nvSpPr>
        <p:spPr>
          <a:xfrm>
            <a:off x="1008000" y="1828080"/>
            <a:ext cx="6630840" cy="1068840"/>
          </a:xfrm>
          <a:prstGeom prst="rect">
            <a:avLst/>
          </a:prstGeom>
          <a:noFill/>
          <a:ln w="0">
            <a:noFill/>
          </a:ln>
        </p:spPr>
        <p:txBody>
          <a:bodyPr lIns="0" tIns="0" rIns="0" bIns="0" anchor="ctr">
            <a:noAutofit/>
          </a:bodyPr>
          <a:lstStyle/>
          <a:p>
            <a:pPr indent="0">
              <a:buNone/>
            </a:pPr>
            <a:endParaRPr lang="sv-SE" sz="1800" b="0" strike="noStrike" spc="-1">
              <a:solidFill>
                <a:schemeClr val="dk1"/>
              </a:solidFill>
              <a:latin typeface="Calibri"/>
            </a:endParaRPr>
          </a:p>
        </p:txBody>
      </p:sp>
      <p:sp>
        <p:nvSpPr>
          <p:cNvPr id="17" name="PlaceHolder 2"/>
          <p:cNvSpPr>
            <a:spLocks noGrp="1"/>
          </p:cNvSpPr>
          <p:nvPr>
            <p:ph type="subTitle"/>
          </p:nvPr>
        </p:nvSpPr>
        <p:spPr>
          <a:xfrm>
            <a:off x="457200" y="1203480"/>
            <a:ext cx="8229240" cy="298296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2" name="PlaceHolder 1"/>
          <p:cNvSpPr>
            <a:spLocks noGrp="1"/>
          </p:cNvSpPr>
          <p:nvPr>
            <p:ph type="title"/>
          </p:nvPr>
        </p:nvSpPr>
        <p:spPr>
          <a:xfrm>
            <a:off x="1008000" y="1828080"/>
            <a:ext cx="6630840" cy="1068840"/>
          </a:xfrm>
          <a:prstGeom prst="rect">
            <a:avLst/>
          </a:prstGeom>
          <a:noFill/>
          <a:ln w="0">
            <a:noFill/>
          </a:ln>
        </p:spPr>
        <p:txBody>
          <a:bodyPr lIns="0" tIns="0" rIns="0" bIns="0" anchor="ctr">
            <a:noAutofit/>
          </a:bodyPr>
          <a:lstStyle/>
          <a:p>
            <a:pPr indent="0">
              <a:buNone/>
            </a:pPr>
            <a:endParaRPr lang="sv-SE" sz="1800" b="0" strike="noStrike" spc="-1">
              <a:solidFill>
                <a:schemeClr val="dk1"/>
              </a:solidFill>
              <a:latin typeface="Calibri"/>
            </a:endParaRPr>
          </a:p>
        </p:txBody>
      </p:sp>
      <p:sp>
        <p:nvSpPr>
          <p:cNvPr id="23" name="PlaceHolder 2"/>
          <p:cNvSpPr>
            <a:spLocks noGrp="1"/>
          </p:cNvSpPr>
          <p:nvPr>
            <p:ph/>
          </p:nvPr>
        </p:nvSpPr>
        <p:spPr>
          <a:xfrm>
            <a:off x="457200" y="1203480"/>
            <a:ext cx="4015800" cy="2982960"/>
          </a:xfrm>
          <a:prstGeom prst="rect">
            <a:avLst/>
          </a:prstGeom>
          <a:noFill/>
          <a:ln w="0">
            <a:noFill/>
          </a:ln>
        </p:spPr>
        <p:txBody>
          <a:bodyPr lIns="0" tIns="0" rIns="0" bIns="0" anchor="t">
            <a:normAutofit/>
          </a:bodyPr>
          <a:lstStyle/>
          <a:p>
            <a:pPr indent="0">
              <a:lnSpc>
                <a:spcPts val="2900"/>
              </a:lnSpc>
              <a:spcBef>
                <a:spcPts val="1417"/>
              </a:spcBef>
              <a:buNone/>
            </a:pPr>
            <a:endParaRPr lang="sv-SE" sz="2000" b="0" strike="noStrike" spc="-1">
              <a:solidFill>
                <a:schemeClr val="dk1"/>
              </a:solidFill>
              <a:latin typeface="Verdana"/>
            </a:endParaRPr>
          </a:p>
        </p:txBody>
      </p:sp>
      <p:sp>
        <p:nvSpPr>
          <p:cNvPr id="24" name="PlaceHolder 3"/>
          <p:cNvSpPr>
            <a:spLocks noGrp="1"/>
          </p:cNvSpPr>
          <p:nvPr>
            <p:ph/>
          </p:nvPr>
        </p:nvSpPr>
        <p:spPr>
          <a:xfrm>
            <a:off x="4674240" y="1203480"/>
            <a:ext cx="4015800" cy="2982960"/>
          </a:xfrm>
          <a:prstGeom prst="rect">
            <a:avLst/>
          </a:prstGeom>
          <a:noFill/>
          <a:ln w="0">
            <a:noFill/>
          </a:ln>
        </p:spPr>
        <p:txBody>
          <a:bodyPr lIns="0" tIns="0" rIns="0" bIns="0" anchor="t">
            <a:normAutofit/>
          </a:bodyPr>
          <a:lstStyle/>
          <a:p>
            <a:pPr indent="0">
              <a:lnSpc>
                <a:spcPts val="2900"/>
              </a:lnSpc>
              <a:spcBef>
                <a:spcPts val="1417"/>
              </a:spcBef>
              <a:buNone/>
            </a:pPr>
            <a:endParaRPr lang="sv-SE" sz="2000" b="0" strike="noStrike" spc="-1">
              <a:solidFill>
                <a:schemeClr val="dk1"/>
              </a:solidFill>
              <a:latin typeface="Verdana"/>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Rubrik och text">
    <p:spTree>
      <p:nvGrpSpPr>
        <p:cNvPr id="1" name=""/>
        <p:cNvGrpSpPr/>
        <p:nvPr/>
      </p:nvGrpSpPr>
      <p:grpSpPr>
        <a:xfrm>
          <a:off x="0" y="0"/>
          <a:ext cx="0" cy="0"/>
          <a:chOff x="0" y="0"/>
          <a:chExt cx="0" cy="0"/>
        </a:xfrm>
      </p:grpSpPr>
      <p:sp>
        <p:nvSpPr>
          <p:cNvPr id="28" name="PlaceHolder 1"/>
          <p:cNvSpPr>
            <a:spLocks noGrp="1"/>
          </p:cNvSpPr>
          <p:nvPr>
            <p:ph type="title"/>
          </p:nvPr>
        </p:nvSpPr>
        <p:spPr>
          <a:xfrm>
            <a:off x="1008000" y="1828080"/>
            <a:ext cx="6630840" cy="1068840"/>
          </a:xfrm>
          <a:prstGeom prst="rect">
            <a:avLst/>
          </a:prstGeom>
          <a:noFill/>
          <a:ln w="0">
            <a:noFill/>
          </a:ln>
        </p:spPr>
        <p:txBody>
          <a:bodyPr lIns="0" tIns="0" rIns="0" bIns="0" anchor="ctr">
            <a:noAutofit/>
          </a:bodyPr>
          <a:lstStyle/>
          <a:p>
            <a:pPr indent="0">
              <a:buNone/>
            </a:pPr>
            <a:endParaRPr lang="sv-SE" sz="1800" b="0" strike="noStrike" spc="-1">
              <a:solidFill>
                <a:schemeClr val="dk1"/>
              </a:solidFill>
              <a:latin typeface="Calibri"/>
            </a:endParaRPr>
          </a:p>
        </p:txBody>
      </p:sp>
      <p:sp>
        <p:nvSpPr>
          <p:cNvPr id="29" name="PlaceHolder 2"/>
          <p:cNvSpPr>
            <a:spLocks noGrp="1"/>
          </p:cNvSpPr>
          <p:nvPr>
            <p:ph/>
          </p:nvPr>
        </p:nvSpPr>
        <p:spPr>
          <a:xfrm>
            <a:off x="457200" y="1203480"/>
            <a:ext cx="8229240" cy="2982960"/>
          </a:xfrm>
          <a:prstGeom prst="rect">
            <a:avLst/>
          </a:prstGeom>
          <a:noFill/>
          <a:ln w="0">
            <a:noFill/>
          </a:ln>
        </p:spPr>
        <p:txBody>
          <a:bodyPr lIns="0" tIns="0" rIns="0" bIns="0" anchor="t">
            <a:normAutofit/>
          </a:bodyPr>
          <a:lstStyle/>
          <a:p>
            <a:pPr indent="0">
              <a:lnSpc>
                <a:spcPts val="2900"/>
              </a:lnSpc>
              <a:spcBef>
                <a:spcPts val="1417"/>
              </a:spcBef>
              <a:buNone/>
            </a:pPr>
            <a:endParaRPr lang="sv-SE" sz="2000" b="0" strike="noStrike" spc="-1">
              <a:solidFill>
                <a:schemeClr val="dk1"/>
              </a:solidFill>
              <a:latin typeface="Verdana"/>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dast innehåll">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1_Endast innehåll">
    <p:spTree>
      <p:nvGrpSpPr>
        <p:cNvPr id="1" name=""/>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39" name="PlaceHolder 1"/>
          <p:cNvSpPr>
            <a:spLocks noGrp="1"/>
          </p:cNvSpPr>
          <p:nvPr>
            <p:ph type="title"/>
          </p:nvPr>
        </p:nvSpPr>
        <p:spPr>
          <a:xfrm>
            <a:off x="1008000" y="1828080"/>
            <a:ext cx="6630840" cy="1068840"/>
          </a:xfrm>
          <a:prstGeom prst="rect">
            <a:avLst/>
          </a:prstGeom>
          <a:noFill/>
          <a:ln w="0">
            <a:noFill/>
          </a:ln>
        </p:spPr>
        <p:txBody>
          <a:bodyPr lIns="0" tIns="0" rIns="0" bIns="0" anchor="ctr">
            <a:noAutofit/>
          </a:bodyPr>
          <a:lstStyle/>
          <a:p>
            <a:pPr indent="0">
              <a:buNone/>
            </a:pPr>
            <a:endParaRPr lang="sv-SE" sz="1800" b="0" strike="noStrike" spc="-1">
              <a:solidFill>
                <a:schemeClr val="dk1"/>
              </a:solidFill>
              <a:latin typeface="Calibri"/>
            </a:endParaRPr>
          </a:p>
        </p:txBody>
      </p:sp>
      <p:sp>
        <p:nvSpPr>
          <p:cNvPr id="40" name="PlaceHolder 2"/>
          <p:cNvSpPr>
            <a:spLocks noGrp="1"/>
          </p:cNvSpPr>
          <p:nvPr>
            <p:ph type="subTitle"/>
          </p:nvPr>
        </p:nvSpPr>
        <p:spPr>
          <a:xfrm>
            <a:off x="457200" y="1203480"/>
            <a:ext cx="8229240" cy="298296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Default">
    <p:spTree>
      <p:nvGrpSpPr>
        <p:cNvPr id="1" name=""/>
        <p:cNvGrpSpPr/>
        <p:nvPr/>
      </p:nvGrpSpPr>
      <p:grpSpPr>
        <a:xfrm>
          <a:off x="0" y="0"/>
          <a:ext cx="0" cy="0"/>
          <a:chOff x="0" y="0"/>
          <a:chExt cx="0" cy="0"/>
        </a:xfrm>
      </p:grpSpPr>
      <p:sp>
        <p:nvSpPr>
          <p:cNvPr id="44" name="PlaceHolder 1"/>
          <p:cNvSpPr>
            <a:spLocks noGrp="1"/>
          </p:cNvSpPr>
          <p:nvPr>
            <p:ph type="title"/>
          </p:nvPr>
        </p:nvSpPr>
        <p:spPr>
          <a:xfrm>
            <a:off x="1008000" y="1828080"/>
            <a:ext cx="6630840" cy="1068840"/>
          </a:xfrm>
          <a:prstGeom prst="rect">
            <a:avLst/>
          </a:prstGeom>
          <a:noFill/>
          <a:ln w="0">
            <a:noFill/>
          </a:ln>
        </p:spPr>
        <p:txBody>
          <a:bodyPr lIns="0" tIns="0" rIns="0" bIns="0" anchor="ctr">
            <a:noAutofit/>
          </a:bodyPr>
          <a:lstStyle/>
          <a:p>
            <a:pPr indent="0">
              <a:buNone/>
            </a:pPr>
            <a:endParaRPr lang="sv-SE" sz="1800" b="0" strike="noStrike" spc="-1">
              <a:solidFill>
                <a:schemeClr val="dk1"/>
              </a:solidFill>
              <a:latin typeface="Calibri"/>
            </a:endParaRPr>
          </a:p>
        </p:txBody>
      </p:sp>
      <p:sp>
        <p:nvSpPr>
          <p:cNvPr id="45" name="PlaceHolder 2"/>
          <p:cNvSpPr>
            <a:spLocks noGrp="1"/>
          </p:cNvSpPr>
          <p:nvPr>
            <p:ph/>
          </p:nvPr>
        </p:nvSpPr>
        <p:spPr>
          <a:xfrm>
            <a:off x="457200" y="1203480"/>
            <a:ext cx="8229240" cy="2982960"/>
          </a:xfrm>
          <a:prstGeom prst="rect">
            <a:avLst/>
          </a:prstGeom>
          <a:noFill/>
          <a:ln w="0">
            <a:noFill/>
          </a:ln>
        </p:spPr>
        <p:txBody>
          <a:bodyPr lIns="0" tIns="0" rIns="0" bIns="0" anchor="t">
            <a:normAutofit/>
          </a:bodyPr>
          <a:lstStyle/>
          <a:p>
            <a:pPr indent="0">
              <a:lnSpc>
                <a:spcPts val="2900"/>
              </a:lnSpc>
              <a:spcBef>
                <a:spcPts val="1417"/>
              </a:spcBef>
              <a:buNone/>
            </a:pPr>
            <a:endParaRPr lang="sv-SE" sz="2000" b="0" strike="noStrike" spc="-1">
              <a:solidFill>
                <a:schemeClr val="dk1"/>
              </a:solidFill>
              <a:latin typeface="Verdana"/>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Default 1">
    <p:spTree>
      <p:nvGrpSpPr>
        <p:cNvPr id="1" name=""/>
        <p:cNvGrpSpPr/>
        <p:nvPr/>
      </p:nvGrpSpPr>
      <p:grpSpPr>
        <a:xfrm>
          <a:off x="0" y="0"/>
          <a:ext cx="0" cy="0"/>
          <a:chOff x="0" y="0"/>
          <a:chExt cx="0" cy="0"/>
        </a:xfrm>
      </p:grpSpPr>
      <p:sp>
        <p:nvSpPr>
          <p:cNvPr id="50" name="PlaceHolder 1"/>
          <p:cNvSpPr>
            <a:spLocks noGrp="1"/>
          </p:cNvSpPr>
          <p:nvPr>
            <p:ph type="title"/>
          </p:nvPr>
        </p:nvSpPr>
        <p:spPr>
          <a:xfrm>
            <a:off x="1008000" y="1828080"/>
            <a:ext cx="6630840" cy="1068840"/>
          </a:xfrm>
          <a:prstGeom prst="rect">
            <a:avLst/>
          </a:prstGeom>
          <a:noFill/>
          <a:ln w="0">
            <a:noFill/>
          </a:ln>
        </p:spPr>
        <p:txBody>
          <a:bodyPr lIns="0" tIns="0" rIns="0" bIns="0" anchor="ctr">
            <a:noAutofit/>
          </a:bodyPr>
          <a:lstStyle/>
          <a:p>
            <a:pPr indent="0">
              <a:buNone/>
            </a:pPr>
            <a:endParaRPr lang="sv-SE" sz="1800" b="0" strike="noStrike" spc="-1">
              <a:solidFill>
                <a:schemeClr val="dk1"/>
              </a:solidFill>
              <a:latin typeface="Calibri"/>
            </a:endParaRPr>
          </a:p>
        </p:txBody>
      </p:sp>
      <p:sp>
        <p:nvSpPr>
          <p:cNvPr id="51" name="PlaceHolder 2"/>
          <p:cNvSpPr>
            <a:spLocks noGrp="1"/>
          </p:cNvSpPr>
          <p:nvPr>
            <p:ph/>
          </p:nvPr>
        </p:nvSpPr>
        <p:spPr>
          <a:xfrm>
            <a:off x="457200" y="1203480"/>
            <a:ext cx="4015800" cy="2982960"/>
          </a:xfrm>
          <a:prstGeom prst="rect">
            <a:avLst/>
          </a:prstGeom>
          <a:noFill/>
          <a:ln w="0">
            <a:noFill/>
          </a:ln>
        </p:spPr>
        <p:txBody>
          <a:bodyPr lIns="0" tIns="0" rIns="0" bIns="0" anchor="t">
            <a:normAutofit/>
          </a:bodyPr>
          <a:lstStyle/>
          <a:p>
            <a:pPr indent="0">
              <a:lnSpc>
                <a:spcPts val="2900"/>
              </a:lnSpc>
              <a:spcBef>
                <a:spcPts val="1417"/>
              </a:spcBef>
              <a:buNone/>
            </a:pPr>
            <a:endParaRPr lang="sv-SE" sz="2000" b="0" strike="noStrike" spc="-1">
              <a:solidFill>
                <a:schemeClr val="dk1"/>
              </a:solidFill>
              <a:latin typeface="Verdana"/>
            </a:endParaRPr>
          </a:p>
        </p:txBody>
      </p:sp>
      <p:sp>
        <p:nvSpPr>
          <p:cNvPr id="52" name="PlaceHolder 3"/>
          <p:cNvSpPr>
            <a:spLocks noGrp="1"/>
          </p:cNvSpPr>
          <p:nvPr>
            <p:ph/>
          </p:nvPr>
        </p:nvSpPr>
        <p:spPr>
          <a:xfrm>
            <a:off x="4674240" y="1203480"/>
            <a:ext cx="4015800" cy="2982960"/>
          </a:xfrm>
          <a:prstGeom prst="rect">
            <a:avLst/>
          </a:prstGeom>
          <a:noFill/>
          <a:ln w="0">
            <a:noFill/>
          </a:ln>
        </p:spPr>
        <p:txBody>
          <a:bodyPr lIns="0" tIns="0" rIns="0" bIns="0" anchor="t">
            <a:normAutofit/>
          </a:bodyPr>
          <a:lstStyle/>
          <a:p>
            <a:pPr indent="0">
              <a:lnSpc>
                <a:spcPts val="2900"/>
              </a:lnSpc>
              <a:spcBef>
                <a:spcPts val="1417"/>
              </a:spcBef>
              <a:buNone/>
            </a:pPr>
            <a:endParaRPr lang="sv-SE" sz="2000" b="0" strike="noStrike" spc="-1">
              <a:solidFill>
                <a:schemeClr val="dk1"/>
              </a:solidFill>
              <a:latin typeface="Verdana"/>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Default 2">
    <p:spTree>
      <p:nvGrpSpPr>
        <p:cNvPr id="1" name=""/>
        <p:cNvGrpSpPr/>
        <p:nvPr/>
      </p:nvGrpSpPr>
      <p:grpSpPr>
        <a:xfrm>
          <a:off x="0" y="0"/>
          <a:ext cx="0" cy="0"/>
          <a:chOff x="0" y="0"/>
          <a:chExt cx="0" cy="0"/>
        </a:xfrm>
      </p:grpSpPr>
      <p:sp>
        <p:nvSpPr>
          <p:cNvPr id="56" name="PlaceHolder 1"/>
          <p:cNvSpPr>
            <a:spLocks noGrp="1"/>
          </p:cNvSpPr>
          <p:nvPr>
            <p:ph type="title"/>
          </p:nvPr>
        </p:nvSpPr>
        <p:spPr>
          <a:xfrm>
            <a:off x="1008000" y="1828080"/>
            <a:ext cx="6630840" cy="1068840"/>
          </a:xfrm>
          <a:prstGeom prst="rect">
            <a:avLst/>
          </a:prstGeom>
          <a:noFill/>
          <a:ln w="0">
            <a:noFill/>
          </a:ln>
        </p:spPr>
        <p:txBody>
          <a:bodyPr lIns="0" tIns="0" rIns="0" bIns="0" anchor="ctr">
            <a:noAutofit/>
          </a:bodyPr>
          <a:lstStyle/>
          <a:p>
            <a:pPr indent="0">
              <a:buNone/>
            </a:pPr>
            <a:endParaRPr lang="sv-SE" sz="1800" b="0" strike="noStrike" spc="-1">
              <a:solidFill>
                <a:schemeClr val="dk1"/>
              </a:solidFill>
              <a:latin typeface="Calibri"/>
            </a:endParaRPr>
          </a:p>
        </p:txBody>
      </p:sp>
      <p:sp>
        <p:nvSpPr>
          <p:cNvPr id="57" name="PlaceHolder 2"/>
          <p:cNvSpPr>
            <a:spLocks noGrp="1"/>
          </p:cNvSpPr>
          <p:nvPr>
            <p:ph/>
          </p:nvPr>
        </p:nvSpPr>
        <p:spPr>
          <a:xfrm>
            <a:off x="457200" y="1203480"/>
            <a:ext cx="8229240" cy="2982960"/>
          </a:xfrm>
          <a:prstGeom prst="rect">
            <a:avLst/>
          </a:prstGeom>
          <a:noFill/>
          <a:ln w="0">
            <a:noFill/>
          </a:ln>
        </p:spPr>
        <p:txBody>
          <a:bodyPr lIns="0" tIns="0" rIns="0" bIns="0" anchor="t">
            <a:normAutofit/>
          </a:bodyPr>
          <a:lstStyle/>
          <a:p>
            <a:pPr indent="0">
              <a:lnSpc>
                <a:spcPts val="2900"/>
              </a:lnSpc>
              <a:spcBef>
                <a:spcPts val="1417"/>
              </a:spcBef>
              <a:buNone/>
            </a:pPr>
            <a:endParaRPr lang="sv-SE" sz="2000" b="0" strike="noStrike" spc="-1">
              <a:solidFill>
                <a:schemeClr val="dk1"/>
              </a:solidFill>
              <a:latin typeface="Verdana"/>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Innehåll med rubrik">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Default 3">
    <p:spTree>
      <p:nvGrpSpPr>
        <p:cNvPr id="1" name=""/>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Default 4">
    <p:spTree>
      <p:nvGrpSpPr>
        <p:cNvPr id="1" name=""/>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Default 5">
    <p:spTree>
      <p:nvGrpSpPr>
        <p:cNvPr id="1" name=""/>
        <p:cNvGrpSpPr/>
        <p:nvPr/>
      </p:nvGrpSpPr>
      <p:grpSpPr>
        <a:xfrm>
          <a:off x="0" y="0"/>
          <a:ext cx="0" cy="0"/>
          <a:chOff x="0" y="0"/>
          <a:chExt cx="0" cy="0"/>
        </a:xfrm>
      </p:grpSpPr>
      <p:sp>
        <p:nvSpPr>
          <p:cNvPr id="68" name="PlaceHolder 1"/>
          <p:cNvSpPr>
            <a:spLocks noGrp="1"/>
          </p:cNvSpPr>
          <p:nvPr>
            <p:ph type="title"/>
          </p:nvPr>
        </p:nvSpPr>
        <p:spPr>
          <a:xfrm>
            <a:off x="1008000" y="1828080"/>
            <a:ext cx="6630840" cy="1068840"/>
          </a:xfrm>
          <a:prstGeom prst="rect">
            <a:avLst/>
          </a:prstGeom>
          <a:noFill/>
          <a:ln w="0">
            <a:noFill/>
          </a:ln>
        </p:spPr>
        <p:txBody>
          <a:bodyPr lIns="0" tIns="0" rIns="0" bIns="0" anchor="ctr">
            <a:noAutofit/>
          </a:bodyPr>
          <a:lstStyle/>
          <a:p>
            <a:pPr indent="0">
              <a:buNone/>
            </a:pPr>
            <a:endParaRPr lang="sv-SE" sz="1800" b="0" strike="noStrike" spc="-1">
              <a:solidFill>
                <a:schemeClr val="dk1"/>
              </a:solidFill>
              <a:latin typeface="Calibri"/>
            </a:endParaRPr>
          </a:p>
        </p:txBody>
      </p:sp>
      <p:sp>
        <p:nvSpPr>
          <p:cNvPr id="69" name="PlaceHolder 2"/>
          <p:cNvSpPr>
            <a:spLocks noGrp="1"/>
          </p:cNvSpPr>
          <p:nvPr>
            <p:ph type="subTitle"/>
          </p:nvPr>
        </p:nvSpPr>
        <p:spPr>
          <a:xfrm>
            <a:off x="457200" y="1203480"/>
            <a:ext cx="8229240" cy="298296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Calibri"/>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Default 6">
    <p:spTree>
      <p:nvGrpSpPr>
        <p:cNvPr id="1" name=""/>
        <p:cNvGrpSpPr/>
        <p:nvPr/>
      </p:nvGrpSpPr>
      <p:grpSpPr>
        <a:xfrm>
          <a:off x="0" y="0"/>
          <a:ext cx="0" cy="0"/>
          <a:chOff x="0" y="0"/>
          <a:chExt cx="0" cy="0"/>
        </a:xfrm>
      </p:grpSpPr>
      <p:sp>
        <p:nvSpPr>
          <p:cNvPr id="73" name="PlaceHolder 1"/>
          <p:cNvSpPr>
            <a:spLocks noGrp="1"/>
          </p:cNvSpPr>
          <p:nvPr>
            <p:ph type="title"/>
          </p:nvPr>
        </p:nvSpPr>
        <p:spPr>
          <a:xfrm>
            <a:off x="1008000" y="1828080"/>
            <a:ext cx="6630840" cy="1068840"/>
          </a:xfrm>
          <a:prstGeom prst="rect">
            <a:avLst/>
          </a:prstGeom>
          <a:noFill/>
          <a:ln w="0">
            <a:noFill/>
          </a:ln>
        </p:spPr>
        <p:txBody>
          <a:bodyPr lIns="0" tIns="0" rIns="0" bIns="0" anchor="ctr">
            <a:noAutofit/>
          </a:bodyPr>
          <a:lstStyle/>
          <a:p>
            <a:pPr indent="0">
              <a:buNone/>
            </a:pPr>
            <a:endParaRPr lang="sv-SE" sz="1800" b="0" strike="noStrike" spc="-1">
              <a:solidFill>
                <a:schemeClr val="dk1"/>
              </a:solidFill>
              <a:latin typeface="Calibri"/>
            </a:endParaRPr>
          </a:p>
        </p:txBody>
      </p:sp>
      <p:sp>
        <p:nvSpPr>
          <p:cNvPr id="74" name="PlaceHolder 2"/>
          <p:cNvSpPr>
            <a:spLocks noGrp="1"/>
          </p:cNvSpPr>
          <p:nvPr>
            <p:ph/>
          </p:nvPr>
        </p:nvSpPr>
        <p:spPr>
          <a:xfrm>
            <a:off x="457200" y="1203480"/>
            <a:ext cx="8229240" cy="2982960"/>
          </a:xfrm>
          <a:prstGeom prst="rect">
            <a:avLst/>
          </a:prstGeom>
          <a:noFill/>
          <a:ln w="0">
            <a:noFill/>
          </a:ln>
        </p:spPr>
        <p:txBody>
          <a:bodyPr lIns="0" tIns="0" rIns="0" bIns="0" anchor="t">
            <a:normAutofit/>
          </a:bodyPr>
          <a:lstStyle/>
          <a:p>
            <a:pPr indent="0">
              <a:lnSpc>
                <a:spcPts val="2900"/>
              </a:lnSpc>
              <a:spcBef>
                <a:spcPts val="1417"/>
              </a:spcBef>
              <a:buNone/>
            </a:pPr>
            <a:endParaRPr lang="sv-SE" sz="2000" b="0" strike="noStrike" spc="-1">
              <a:solidFill>
                <a:schemeClr val="dk1"/>
              </a:solidFill>
              <a:latin typeface="Verdana"/>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Default 7">
    <p:spTree>
      <p:nvGrpSpPr>
        <p:cNvPr id="1" name=""/>
        <p:cNvGrpSpPr/>
        <p:nvPr/>
      </p:nvGrpSpPr>
      <p:grpSpPr>
        <a:xfrm>
          <a:off x="0" y="0"/>
          <a:ext cx="0" cy="0"/>
          <a:chOff x="0" y="0"/>
          <a:chExt cx="0" cy="0"/>
        </a:xfrm>
      </p:grpSpPr>
      <p:sp>
        <p:nvSpPr>
          <p:cNvPr id="79" name="PlaceHolder 1"/>
          <p:cNvSpPr>
            <a:spLocks noGrp="1"/>
          </p:cNvSpPr>
          <p:nvPr>
            <p:ph type="title"/>
          </p:nvPr>
        </p:nvSpPr>
        <p:spPr>
          <a:xfrm>
            <a:off x="1008000" y="1828080"/>
            <a:ext cx="6630840" cy="1068840"/>
          </a:xfrm>
          <a:prstGeom prst="rect">
            <a:avLst/>
          </a:prstGeom>
          <a:noFill/>
          <a:ln w="0">
            <a:noFill/>
          </a:ln>
        </p:spPr>
        <p:txBody>
          <a:bodyPr lIns="0" tIns="0" rIns="0" bIns="0" anchor="ctr">
            <a:noAutofit/>
          </a:bodyPr>
          <a:lstStyle/>
          <a:p>
            <a:pPr indent="0">
              <a:buNone/>
            </a:pPr>
            <a:endParaRPr lang="sv-SE" sz="1800" b="0" strike="noStrike" spc="-1">
              <a:solidFill>
                <a:schemeClr val="dk1"/>
              </a:solidFill>
              <a:latin typeface="Calibri"/>
            </a:endParaRPr>
          </a:p>
        </p:txBody>
      </p:sp>
      <p:sp>
        <p:nvSpPr>
          <p:cNvPr id="80" name="PlaceHolder 2"/>
          <p:cNvSpPr>
            <a:spLocks noGrp="1"/>
          </p:cNvSpPr>
          <p:nvPr>
            <p:ph/>
          </p:nvPr>
        </p:nvSpPr>
        <p:spPr>
          <a:xfrm>
            <a:off x="457200" y="1203480"/>
            <a:ext cx="4015800" cy="2982960"/>
          </a:xfrm>
          <a:prstGeom prst="rect">
            <a:avLst/>
          </a:prstGeom>
          <a:noFill/>
          <a:ln w="0">
            <a:noFill/>
          </a:ln>
        </p:spPr>
        <p:txBody>
          <a:bodyPr lIns="0" tIns="0" rIns="0" bIns="0" anchor="t">
            <a:normAutofit/>
          </a:bodyPr>
          <a:lstStyle/>
          <a:p>
            <a:pPr indent="0">
              <a:lnSpc>
                <a:spcPts val="2900"/>
              </a:lnSpc>
              <a:spcBef>
                <a:spcPts val="1417"/>
              </a:spcBef>
              <a:buNone/>
            </a:pPr>
            <a:endParaRPr lang="sv-SE" sz="2000" b="0" strike="noStrike" spc="-1">
              <a:solidFill>
                <a:schemeClr val="dk1"/>
              </a:solidFill>
              <a:latin typeface="Verdana"/>
            </a:endParaRPr>
          </a:p>
        </p:txBody>
      </p:sp>
      <p:sp>
        <p:nvSpPr>
          <p:cNvPr id="81" name="PlaceHolder 3"/>
          <p:cNvSpPr>
            <a:spLocks noGrp="1"/>
          </p:cNvSpPr>
          <p:nvPr>
            <p:ph/>
          </p:nvPr>
        </p:nvSpPr>
        <p:spPr>
          <a:xfrm>
            <a:off x="4674240" y="1203480"/>
            <a:ext cx="4015800" cy="2982960"/>
          </a:xfrm>
          <a:prstGeom prst="rect">
            <a:avLst/>
          </a:prstGeom>
          <a:noFill/>
          <a:ln w="0">
            <a:noFill/>
          </a:ln>
        </p:spPr>
        <p:txBody>
          <a:bodyPr lIns="0" tIns="0" rIns="0" bIns="0" anchor="t">
            <a:normAutofit/>
          </a:bodyPr>
          <a:lstStyle/>
          <a:p>
            <a:pPr indent="0">
              <a:lnSpc>
                <a:spcPts val="2900"/>
              </a:lnSpc>
              <a:spcBef>
                <a:spcPts val="1417"/>
              </a:spcBef>
              <a:buNone/>
            </a:pPr>
            <a:endParaRPr lang="sv-SE" sz="2000" b="0" strike="noStrike" spc="-1">
              <a:solidFill>
                <a:schemeClr val="dk1"/>
              </a:solidFill>
              <a:latin typeface="Verdana"/>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Default 8">
    <p:spTree>
      <p:nvGrpSpPr>
        <p:cNvPr id="1" name=""/>
        <p:cNvGrpSpPr/>
        <p:nvPr/>
      </p:nvGrpSpPr>
      <p:grpSpPr>
        <a:xfrm>
          <a:off x="0" y="0"/>
          <a:ext cx="0" cy="0"/>
          <a:chOff x="0" y="0"/>
          <a:chExt cx="0" cy="0"/>
        </a:xfrm>
      </p:grpSpPr>
      <p:sp>
        <p:nvSpPr>
          <p:cNvPr id="85" name="PlaceHolder 1"/>
          <p:cNvSpPr>
            <a:spLocks noGrp="1"/>
          </p:cNvSpPr>
          <p:nvPr>
            <p:ph type="title"/>
          </p:nvPr>
        </p:nvSpPr>
        <p:spPr>
          <a:xfrm>
            <a:off x="1008000" y="1828080"/>
            <a:ext cx="6630840" cy="1068840"/>
          </a:xfrm>
          <a:prstGeom prst="rect">
            <a:avLst/>
          </a:prstGeom>
          <a:noFill/>
          <a:ln w="0">
            <a:noFill/>
          </a:ln>
        </p:spPr>
        <p:txBody>
          <a:bodyPr lIns="0" tIns="0" rIns="0" bIns="0" anchor="ctr">
            <a:noAutofit/>
          </a:bodyPr>
          <a:lstStyle/>
          <a:p>
            <a:pPr indent="0">
              <a:buNone/>
            </a:pPr>
            <a:endParaRPr lang="sv-SE" sz="1800" b="0" strike="noStrike" spc="-1">
              <a:solidFill>
                <a:schemeClr val="dk1"/>
              </a:solidFill>
              <a:latin typeface="Calibri"/>
            </a:endParaRPr>
          </a:p>
        </p:txBody>
      </p:sp>
      <p:sp>
        <p:nvSpPr>
          <p:cNvPr id="86" name="PlaceHolder 2"/>
          <p:cNvSpPr>
            <a:spLocks noGrp="1"/>
          </p:cNvSpPr>
          <p:nvPr>
            <p:ph/>
          </p:nvPr>
        </p:nvSpPr>
        <p:spPr>
          <a:xfrm>
            <a:off x="457200" y="1203480"/>
            <a:ext cx="8229240" cy="2982960"/>
          </a:xfrm>
          <a:prstGeom prst="rect">
            <a:avLst/>
          </a:prstGeom>
          <a:noFill/>
          <a:ln w="0">
            <a:noFill/>
          </a:ln>
        </p:spPr>
        <p:txBody>
          <a:bodyPr lIns="0" tIns="0" rIns="0" bIns="0" anchor="t">
            <a:normAutofit/>
          </a:bodyPr>
          <a:lstStyle/>
          <a:p>
            <a:pPr indent="0">
              <a:lnSpc>
                <a:spcPts val="2900"/>
              </a:lnSpc>
              <a:spcBef>
                <a:spcPts val="1417"/>
              </a:spcBef>
              <a:buNone/>
            </a:pPr>
            <a:endParaRPr lang="sv-SE" sz="2000" b="0" strike="noStrike" spc="-1">
              <a:solidFill>
                <a:schemeClr val="dk1"/>
              </a:solidFill>
              <a:latin typeface="Verdana"/>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Default 9">
    <p:spTree>
      <p:nvGrpSpPr>
        <p:cNvPr id="1" name=""/>
        <p:cNvGrpSpPr/>
        <p:nvPr/>
      </p:nvGrpSpPr>
      <p:grpSpPr>
        <a:xfrm>
          <a:off x="0" y="0"/>
          <a:ext cx="0" cy="0"/>
          <a:chOff x="0" y="0"/>
          <a:chExt cx="0" cy="0"/>
        </a:xfrm>
      </p:grpSpPr>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Default 10">
    <p:spTree>
      <p:nvGrpSpPr>
        <p:cNvPr id="1" name=""/>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Default 11">
    <p:spTree>
      <p:nvGrpSpPr>
        <p:cNvPr id="1" name=""/>
        <p:cNvGrpSpPr/>
        <p:nvPr/>
      </p:nvGrpSpPr>
      <p:grpSpPr>
        <a:xfrm>
          <a:off x="0" y="0"/>
          <a:ext cx="0" cy="0"/>
          <a:chOff x="0" y="0"/>
          <a:chExt cx="0" cy="0"/>
        </a:xfrm>
      </p:grpSpPr>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Startsida A">
    <p:spTree>
      <p:nvGrpSpPr>
        <p:cNvPr id="1" name=""/>
        <p:cNvGrpSpPr/>
        <p:nvPr/>
      </p:nvGrpSpPr>
      <p:grpSpPr>
        <a:xfrm>
          <a:off x="0" y="0"/>
          <a:ext cx="0" cy="0"/>
          <a:chOff x="0" y="0"/>
          <a:chExt cx="0" cy="0"/>
        </a:xfrm>
      </p:grpSpPr>
      <p:sp>
        <p:nvSpPr>
          <p:cNvPr id="2" name="PlaceHolder 1"/>
          <p:cNvSpPr>
            <a:spLocks noGrp="1"/>
          </p:cNvSpPr>
          <p:nvPr>
            <p:ph type="ftr" idx="2"/>
          </p:nvPr>
        </p:nvSpPr>
        <p:spPr/>
        <p:txBody>
          <a:bodyPr/>
          <a:lstStyle/>
          <a:p>
            <a:r>
              <a:t>Footer</a:t>
            </a:r>
          </a:p>
        </p:txBody>
      </p:sp>
      <p:sp>
        <p:nvSpPr>
          <p:cNvPr id="3" name="PlaceHolder 2"/>
          <p:cNvSpPr>
            <a:spLocks noGrp="1"/>
          </p:cNvSpPr>
          <p:nvPr>
            <p:ph type="sldNum" idx="1"/>
          </p:nvPr>
        </p:nvSpPr>
        <p:spPr/>
        <p:txBody>
          <a:bodyPr/>
          <a:lstStyle/>
          <a:p>
            <a:fld id="{A7F0FD85-14A4-4443-A5A8-84BD89F792D7}" type="slidenum">
              <a:t>‹#›</a:t>
            </a:fld>
            <a:endParaRPr/>
          </a:p>
        </p:txBody>
      </p:sp>
      <p:sp>
        <p:nvSpPr>
          <p:cNvPr id="4" name="PlaceHolder 3"/>
          <p:cNvSpPr>
            <a:spLocks noGrp="1"/>
          </p:cNvSpPr>
          <p:nvPr>
            <p:ph type="dt" idx="3"/>
          </p:nvPr>
        </p:nvSpPr>
        <p:spPr/>
        <p:txBody>
          <a:body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Stor bild">
    <p:spTree>
      <p:nvGrpSpPr>
        <p:cNvPr id="1" name=""/>
        <p:cNvGrpSpPr/>
        <p:nvPr/>
      </p:nvGrpSpPr>
      <p:grpSpPr>
        <a:xfrm>
          <a:off x="0" y="0"/>
          <a:ext cx="0" cy="0"/>
          <a:chOff x="0" y="0"/>
          <a:chExt cx="0" cy="0"/>
        </a:xfrm>
      </p:grpSpPr>
      <p:sp>
        <p:nvSpPr>
          <p:cNvPr id="2" name="PlaceHolder 1"/>
          <p:cNvSpPr>
            <a:spLocks noGrp="1"/>
          </p:cNvSpPr>
          <p:nvPr>
            <p:ph type="ftr" idx="4"/>
          </p:nvPr>
        </p:nvSpPr>
        <p:spPr/>
        <p:txBody>
          <a:bodyPr/>
          <a:lstStyle/>
          <a:p>
            <a:r>
              <a:t>Footer</a:t>
            </a:r>
          </a:p>
        </p:txBody>
      </p:sp>
      <p:sp>
        <p:nvSpPr>
          <p:cNvPr id="3" name="PlaceHolder 2"/>
          <p:cNvSpPr>
            <a:spLocks noGrp="1"/>
          </p:cNvSpPr>
          <p:nvPr>
            <p:ph type="sldNum" idx="5"/>
          </p:nvPr>
        </p:nvSpPr>
        <p:spPr/>
        <p:txBody>
          <a:bodyPr/>
          <a:lstStyle/>
          <a:p>
            <a:fld id="{AFE06B9B-753B-417B-8F84-8BC4DDA2B5DC}" type="slidenum">
              <a:t>‹#›</a:t>
            </a:fld>
            <a:endParaRPr/>
          </a:p>
        </p:txBody>
      </p:sp>
      <p:sp>
        <p:nvSpPr>
          <p:cNvPr id="4" name="PlaceHolder 3"/>
          <p:cNvSpPr>
            <a:spLocks noGrp="1"/>
          </p:cNvSpPr>
          <p:nvPr>
            <p:ph type="dt" idx="6"/>
          </p:nvPr>
        </p:nvSpPr>
        <p:spPr/>
        <p:txBody>
          <a:body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Tre bilder">
    <p:spTree>
      <p:nvGrpSpPr>
        <p:cNvPr id="1" name=""/>
        <p:cNvGrpSpPr/>
        <p:nvPr/>
      </p:nvGrpSpPr>
      <p:grpSpPr>
        <a:xfrm>
          <a:off x="0" y="0"/>
          <a:ext cx="0" cy="0"/>
          <a:chOff x="0" y="0"/>
          <a:chExt cx="0" cy="0"/>
        </a:xfrm>
      </p:grpSpPr>
      <p:sp>
        <p:nvSpPr>
          <p:cNvPr id="2" name="PlaceHolder 1"/>
          <p:cNvSpPr>
            <a:spLocks noGrp="1"/>
          </p:cNvSpPr>
          <p:nvPr>
            <p:ph type="ftr" idx="7"/>
          </p:nvPr>
        </p:nvSpPr>
        <p:spPr/>
        <p:txBody>
          <a:bodyPr/>
          <a:lstStyle/>
          <a:p>
            <a:r>
              <a:t>Footer</a:t>
            </a:r>
          </a:p>
        </p:txBody>
      </p:sp>
      <p:sp>
        <p:nvSpPr>
          <p:cNvPr id="3" name="PlaceHolder 2"/>
          <p:cNvSpPr>
            <a:spLocks noGrp="1"/>
          </p:cNvSpPr>
          <p:nvPr>
            <p:ph type="sldNum" idx="8"/>
          </p:nvPr>
        </p:nvSpPr>
        <p:spPr/>
        <p:txBody>
          <a:bodyPr/>
          <a:lstStyle/>
          <a:p>
            <a:fld id="{8B4B04D9-2CCD-4AE9-8416-4B5DFB6E3F3A}" type="slidenum">
              <a:t>‹#›</a:t>
            </a:fld>
            <a:endParaRPr/>
          </a:p>
        </p:txBody>
      </p:sp>
      <p:sp>
        <p:nvSpPr>
          <p:cNvPr id="4" name="PlaceHolder 3"/>
          <p:cNvSpPr>
            <a:spLocks noGrp="1"/>
          </p:cNvSpPr>
          <p:nvPr>
            <p:ph type="dt" idx="9"/>
          </p:nvPr>
        </p:nvSpPr>
        <p:spPr/>
        <p:txBody>
          <a:body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Fyra bilder (alt 1)">
    <p:spTree>
      <p:nvGrpSpPr>
        <p:cNvPr id="1" name=""/>
        <p:cNvGrpSpPr/>
        <p:nvPr/>
      </p:nvGrpSpPr>
      <p:grpSpPr>
        <a:xfrm>
          <a:off x="0" y="0"/>
          <a:ext cx="0" cy="0"/>
          <a:chOff x="0" y="0"/>
          <a:chExt cx="0" cy="0"/>
        </a:xfrm>
      </p:grpSpPr>
      <p:sp>
        <p:nvSpPr>
          <p:cNvPr id="2" name="PlaceHolder 1"/>
          <p:cNvSpPr>
            <a:spLocks noGrp="1"/>
          </p:cNvSpPr>
          <p:nvPr>
            <p:ph type="ftr" idx="10"/>
          </p:nvPr>
        </p:nvSpPr>
        <p:spPr/>
        <p:txBody>
          <a:bodyPr/>
          <a:lstStyle/>
          <a:p>
            <a:r>
              <a:t>Footer</a:t>
            </a:r>
          </a:p>
        </p:txBody>
      </p:sp>
      <p:sp>
        <p:nvSpPr>
          <p:cNvPr id="3" name="PlaceHolder 2"/>
          <p:cNvSpPr>
            <a:spLocks noGrp="1"/>
          </p:cNvSpPr>
          <p:nvPr>
            <p:ph type="sldNum" idx="11"/>
          </p:nvPr>
        </p:nvSpPr>
        <p:spPr/>
        <p:txBody>
          <a:bodyPr/>
          <a:lstStyle/>
          <a:p>
            <a:fld id="{AAFC9692-38FB-4689-A376-6AA5223CEEEF}" type="slidenum">
              <a:t>‹#›</a:t>
            </a:fld>
            <a:endParaRPr/>
          </a:p>
        </p:txBody>
      </p:sp>
      <p:sp>
        <p:nvSpPr>
          <p:cNvPr id="4" name="PlaceHolder 3"/>
          <p:cNvSpPr>
            <a:spLocks noGrp="1"/>
          </p:cNvSpPr>
          <p:nvPr>
            <p:ph type="dt" idx="12"/>
          </p:nvPr>
        </p:nvSpPr>
        <p:spPr/>
        <p:txBody>
          <a:body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Fyra bilder (alt 2)">
    <p:spTree>
      <p:nvGrpSpPr>
        <p:cNvPr id="1" name=""/>
        <p:cNvGrpSpPr/>
        <p:nvPr/>
      </p:nvGrpSpPr>
      <p:grpSpPr>
        <a:xfrm>
          <a:off x="0" y="0"/>
          <a:ext cx="0" cy="0"/>
          <a:chOff x="0" y="0"/>
          <a:chExt cx="0" cy="0"/>
        </a:xfrm>
      </p:grpSpPr>
      <p:sp>
        <p:nvSpPr>
          <p:cNvPr id="2" name="PlaceHolder 1"/>
          <p:cNvSpPr>
            <a:spLocks noGrp="1"/>
          </p:cNvSpPr>
          <p:nvPr>
            <p:ph type="ftr" idx="13"/>
          </p:nvPr>
        </p:nvSpPr>
        <p:spPr/>
        <p:txBody>
          <a:bodyPr/>
          <a:lstStyle/>
          <a:p>
            <a:r>
              <a:t>Footer</a:t>
            </a:r>
          </a:p>
        </p:txBody>
      </p:sp>
      <p:sp>
        <p:nvSpPr>
          <p:cNvPr id="3" name="PlaceHolder 2"/>
          <p:cNvSpPr>
            <a:spLocks noGrp="1"/>
          </p:cNvSpPr>
          <p:nvPr>
            <p:ph type="sldNum" idx="14"/>
          </p:nvPr>
        </p:nvSpPr>
        <p:spPr/>
        <p:txBody>
          <a:bodyPr/>
          <a:lstStyle/>
          <a:p>
            <a:fld id="{D3D471B7-5A5E-4539-B6DD-31AA20FE6747}" type="slidenum">
              <a:t>‹#›</a:t>
            </a:fld>
            <a:endParaRPr/>
          </a:p>
        </p:txBody>
      </p:sp>
      <p:sp>
        <p:nvSpPr>
          <p:cNvPr id="4" name="PlaceHolder 3"/>
          <p:cNvSpPr>
            <a:spLocks noGrp="1"/>
          </p:cNvSpPr>
          <p:nvPr>
            <p:ph type="dt" idx="15"/>
          </p:nvPr>
        </p:nvSpPr>
        <p:spPr/>
        <p:txBody>
          <a:body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Tom med logotyp">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Default 12">
    <p:spTree>
      <p:nvGrpSpPr>
        <p:cNvPr id="1" name=""/>
        <p:cNvGrpSpPr/>
        <p:nvPr/>
      </p:nvGrpSpPr>
      <p:grpSpPr>
        <a:xfrm>
          <a:off x="0" y="0"/>
          <a:ext cx="0" cy="0"/>
          <a:chOff x="0" y="0"/>
          <a:chExt cx="0" cy="0"/>
        </a:xfrm>
      </p:grpSpPr>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Nytt avsnitt">
    <p:spTree>
      <p:nvGrpSpPr>
        <p:cNvPr id="1" name=""/>
        <p:cNvGrpSpPr/>
        <p:nvPr/>
      </p:nvGrpSpPr>
      <p:grpSpPr>
        <a:xfrm>
          <a:off x="0" y="0"/>
          <a:ext cx="0" cy="0"/>
          <a:chOff x="0" y="0"/>
          <a:chExt cx="0" cy="0"/>
        </a:xfrm>
      </p:grpSpPr>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Default 13">
    <p:spTree>
      <p:nvGrpSpPr>
        <p:cNvPr id="1" name=""/>
        <p:cNvGrpSpPr/>
        <p:nvPr/>
      </p:nvGrpSpPr>
      <p:grpSpPr>
        <a:xfrm>
          <a:off x="0" y="0"/>
          <a:ext cx="0" cy="0"/>
          <a:chOff x="0" y="0"/>
          <a:chExt cx="0" cy="0"/>
        </a:xfrm>
      </p:grpSpPr>
      <p:sp>
        <p:nvSpPr>
          <p:cNvPr id="2" name="PlaceHolder 1"/>
          <p:cNvSpPr>
            <a:spLocks noGrp="1"/>
          </p:cNvSpPr>
          <p:nvPr>
            <p:ph type="ftr" idx="17"/>
          </p:nvPr>
        </p:nvSpPr>
        <p:spPr/>
        <p:txBody>
          <a:bodyPr/>
          <a:lstStyle/>
          <a:p>
            <a:r>
              <a:t>Footer</a:t>
            </a:r>
          </a:p>
        </p:txBody>
      </p:sp>
      <p:sp>
        <p:nvSpPr>
          <p:cNvPr id="3" name="PlaceHolder 2"/>
          <p:cNvSpPr>
            <a:spLocks noGrp="1"/>
          </p:cNvSpPr>
          <p:nvPr>
            <p:ph type="sldNum" idx="16"/>
          </p:nvPr>
        </p:nvSpPr>
        <p:spPr/>
        <p:txBody>
          <a:bodyPr/>
          <a:lstStyle/>
          <a:p>
            <a:fld id="{54F1C24F-0D7A-4293-AAB3-2C7ED094DEA7}" type="slidenum">
              <a:t>‹#›</a:t>
            </a:fld>
            <a:endParaRPr/>
          </a:p>
        </p:txBody>
      </p:sp>
      <p:sp>
        <p:nvSpPr>
          <p:cNvPr id="4" name="PlaceHolder 3"/>
          <p:cNvSpPr>
            <a:spLocks noGrp="1"/>
          </p:cNvSpPr>
          <p:nvPr>
            <p:ph type="dt" idx="18"/>
          </p:nvPr>
        </p:nvSpPr>
        <p:spPr/>
        <p:txBody>
          <a:body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Rubrik och innehåll utan logotyp">
    <p:spTree>
      <p:nvGrpSpPr>
        <p:cNvPr id="1" name=""/>
        <p:cNvGrpSpPr/>
        <p:nvPr/>
      </p:nvGrpSpPr>
      <p:grpSpPr>
        <a:xfrm>
          <a:off x="0" y="0"/>
          <a:ext cx="0" cy="0"/>
          <a:chOff x="0" y="0"/>
          <a:chExt cx="0" cy="0"/>
        </a:xfrm>
      </p:grpSpPr>
      <p:sp>
        <p:nvSpPr>
          <p:cNvPr id="2" name="PlaceHolder 1"/>
          <p:cNvSpPr>
            <a:spLocks noGrp="1"/>
          </p:cNvSpPr>
          <p:nvPr>
            <p:ph type="ftr" idx="20"/>
          </p:nvPr>
        </p:nvSpPr>
        <p:spPr/>
        <p:txBody>
          <a:bodyPr/>
          <a:lstStyle/>
          <a:p>
            <a:r>
              <a:t>Footer</a:t>
            </a:r>
          </a:p>
        </p:txBody>
      </p:sp>
      <p:sp>
        <p:nvSpPr>
          <p:cNvPr id="3" name="PlaceHolder 2"/>
          <p:cNvSpPr>
            <a:spLocks noGrp="1"/>
          </p:cNvSpPr>
          <p:nvPr>
            <p:ph type="sldNum" idx="19"/>
          </p:nvPr>
        </p:nvSpPr>
        <p:spPr/>
        <p:txBody>
          <a:bodyPr/>
          <a:lstStyle/>
          <a:p>
            <a:fld id="{3C51E0D2-67DB-4F78-968D-4282EC0DCC27}" type="slidenum">
              <a:t>‹#›</a:t>
            </a:fld>
            <a:endParaRPr/>
          </a:p>
        </p:txBody>
      </p:sp>
      <p:sp>
        <p:nvSpPr>
          <p:cNvPr id="4" name="PlaceHolder 3"/>
          <p:cNvSpPr>
            <a:spLocks noGrp="1"/>
          </p:cNvSpPr>
          <p:nvPr>
            <p:ph type="dt" idx="21"/>
          </p:nvPr>
        </p:nvSpPr>
        <p:spPr/>
        <p:txBody>
          <a:body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Rubrik och numrerad lista">
    <p:spTree>
      <p:nvGrpSpPr>
        <p:cNvPr id="1" name=""/>
        <p:cNvGrpSpPr/>
        <p:nvPr/>
      </p:nvGrpSpPr>
      <p:grpSpPr>
        <a:xfrm>
          <a:off x="0" y="0"/>
          <a:ext cx="0" cy="0"/>
          <a:chOff x="0" y="0"/>
          <a:chExt cx="0" cy="0"/>
        </a:xfrm>
      </p:grpSpPr>
      <p:sp>
        <p:nvSpPr>
          <p:cNvPr id="2" name="PlaceHolder 1"/>
          <p:cNvSpPr>
            <a:spLocks noGrp="1"/>
          </p:cNvSpPr>
          <p:nvPr>
            <p:ph type="ftr" idx="23"/>
          </p:nvPr>
        </p:nvSpPr>
        <p:spPr/>
        <p:txBody>
          <a:bodyPr/>
          <a:lstStyle/>
          <a:p>
            <a:r>
              <a:t>Footer</a:t>
            </a:r>
          </a:p>
        </p:txBody>
      </p:sp>
      <p:sp>
        <p:nvSpPr>
          <p:cNvPr id="3" name="PlaceHolder 2"/>
          <p:cNvSpPr>
            <a:spLocks noGrp="1"/>
          </p:cNvSpPr>
          <p:nvPr>
            <p:ph type="sldNum" idx="22"/>
          </p:nvPr>
        </p:nvSpPr>
        <p:spPr/>
        <p:txBody>
          <a:bodyPr/>
          <a:lstStyle/>
          <a:p>
            <a:fld id="{62FD49B2-67F8-434C-867C-A1CB79DC79A9}" type="slidenum">
              <a:t>‹#›</a:t>
            </a:fld>
            <a:endParaRPr/>
          </a:p>
        </p:txBody>
      </p:sp>
      <p:sp>
        <p:nvSpPr>
          <p:cNvPr id="4" name="PlaceHolder 3"/>
          <p:cNvSpPr>
            <a:spLocks noGrp="1"/>
          </p:cNvSpPr>
          <p:nvPr>
            <p:ph type="dt" idx="24"/>
          </p:nvPr>
        </p:nvSpPr>
        <p:spPr/>
        <p:txBody>
          <a:body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Rubrik och två innehållsdelar">
    <p:spTree>
      <p:nvGrpSpPr>
        <p:cNvPr id="1" name=""/>
        <p:cNvGrpSpPr/>
        <p:nvPr/>
      </p:nvGrpSpPr>
      <p:grpSpPr>
        <a:xfrm>
          <a:off x="0" y="0"/>
          <a:ext cx="0" cy="0"/>
          <a:chOff x="0" y="0"/>
          <a:chExt cx="0" cy="0"/>
        </a:xfrm>
      </p:grpSpPr>
      <p:sp>
        <p:nvSpPr>
          <p:cNvPr id="2" name="PlaceHolder 1"/>
          <p:cNvSpPr>
            <a:spLocks noGrp="1"/>
          </p:cNvSpPr>
          <p:nvPr>
            <p:ph type="ftr" idx="26"/>
          </p:nvPr>
        </p:nvSpPr>
        <p:spPr/>
        <p:txBody>
          <a:bodyPr/>
          <a:lstStyle/>
          <a:p>
            <a:r>
              <a:t>Footer</a:t>
            </a:r>
          </a:p>
        </p:txBody>
      </p:sp>
      <p:sp>
        <p:nvSpPr>
          <p:cNvPr id="3" name="PlaceHolder 2"/>
          <p:cNvSpPr>
            <a:spLocks noGrp="1"/>
          </p:cNvSpPr>
          <p:nvPr>
            <p:ph type="sldNum" idx="25"/>
          </p:nvPr>
        </p:nvSpPr>
        <p:spPr/>
        <p:txBody>
          <a:bodyPr/>
          <a:lstStyle/>
          <a:p>
            <a:fld id="{E2459045-FEC3-4B9E-8FA3-DFE2925A72CE}" type="slidenum">
              <a:t>‹#›</a:t>
            </a:fld>
            <a:endParaRPr/>
          </a:p>
        </p:txBody>
      </p:sp>
      <p:sp>
        <p:nvSpPr>
          <p:cNvPr id="4" name="PlaceHolder 3"/>
          <p:cNvSpPr>
            <a:spLocks noGrp="1"/>
          </p:cNvSpPr>
          <p:nvPr>
            <p:ph type="dt" idx="27"/>
          </p:nvPr>
        </p:nvSpPr>
        <p:spPr/>
        <p:txBody>
          <a:body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ext och bild (alt 1)">
    <p:spTree>
      <p:nvGrpSpPr>
        <p:cNvPr id="1" name=""/>
        <p:cNvGrpSpPr/>
        <p:nvPr/>
      </p:nvGrpSpPr>
      <p:grpSpPr>
        <a:xfrm>
          <a:off x="0" y="0"/>
          <a:ext cx="0" cy="0"/>
          <a:chOff x="0" y="0"/>
          <a:chExt cx="0" cy="0"/>
        </a:xfrm>
      </p:grpSpPr>
      <p:sp>
        <p:nvSpPr>
          <p:cNvPr id="2" name="PlaceHolder 1"/>
          <p:cNvSpPr>
            <a:spLocks noGrp="1"/>
          </p:cNvSpPr>
          <p:nvPr>
            <p:ph type="ftr" idx="28"/>
          </p:nvPr>
        </p:nvSpPr>
        <p:spPr/>
        <p:txBody>
          <a:bodyPr/>
          <a:lstStyle/>
          <a:p>
            <a:r>
              <a:t>Footer</a:t>
            </a:r>
          </a:p>
        </p:txBody>
      </p:sp>
      <p:sp>
        <p:nvSpPr>
          <p:cNvPr id="3" name="PlaceHolder 2"/>
          <p:cNvSpPr>
            <a:spLocks noGrp="1"/>
          </p:cNvSpPr>
          <p:nvPr>
            <p:ph type="sldNum" idx="29"/>
          </p:nvPr>
        </p:nvSpPr>
        <p:spPr/>
        <p:txBody>
          <a:bodyPr/>
          <a:lstStyle/>
          <a:p>
            <a:fld id="{39587483-E379-4AB9-8DBE-87EE240D7111}" type="slidenum">
              <a:t>‹#›</a:t>
            </a:fld>
            <a:endParaRPr/>
          </a:p>
        </p:txBody>
      </p:sp>
      <p:sp>
        <p:nvSpPr>
          <p:cNvPr id="4" name="PlaceHolder 3"/>
          <p:cNvSpPr>
            <a:spLocks noGrp="1"/>
          </p:cNvSpPr>
          <p:nvPr>
            <p:ph type="dt" idx="30"/>
          </p:nvPr>
        </p:nvSpPr>
        <p:spPr/>
        <p:txBody>
          <a:body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Text och bild (alt 2)">
    <p:spTree>
      <p:nvGrpSpPr>
        <p:cNvPr id="1" name=""/>
        <p:cNvGrpSpPr/>
        <p:nvPr/>
      </p:nvGrpSpPr>
      <p:grpSpPr>
        <a:xfrm>
          <a:off x="0" y="0"/>
          <a:ext cx="0" cy="0"/>
          <a:chOff x="0" y="0"/>
          <a:chExt cx="0" cy="0"/>
        </a:xfrm>
      </p:grpSpPr>
      <p:sp>
        <p:nvSpPr>
          <p:cNvPr id="2" name="PlaceHolder 1"/>
          <p:cNvSpPr>
            <a:spLocks noGrp="1"/>
          </p:cNvSpPr>
          <p:nvPr>
            <p:ph type="ftr" idx="31"/>
          </p:nvPr>
        </p:nvSpPr>
        <p:spPr/>
        <p:txBody>
          <a:bodyPr/>
          <a:lstStyle/>
          <a:p>
            <a:r>
              <a:t>Footer</a:t>
            </a:r>
          </a:p>
        </p:txBody>
      </p:sp>
      <p:sp>
        <p:nvSpPr>
          <p:cNvPr id="3" name="PlaceHolder 2"/>
          <p:cNvSpPr>
            <a:spLocks noGrp="1"/>
          </p:cNvSpPr>
          <p:nvPr>
            <p:ph type="sldNum" idx="32"/>
          </p:nvPr>
        </p:nvSpPr>
        <p:spPr/>
        <p:txBody>
          <a:bodyPr/>
          <a:lstStyle/>
          <a:p>
            <a:fld id="{A7096B0C-9831-49A4-9186-9AB1D589D50D}" type="slidenum">
              <a:t>‹#›</a:t>
            </a:fld>
            <a:endParaRPr/>
          </a:p>
        </p:txBody>
      </p:sp>
      <p:sp>
        <p:nvSpPr>
          <p:cNvPr id="4" name="PlaceHolder 3"/>
          <p:cNvSpPr>
            <a:spLocks noGrp="1"/>
          </p:cNvSpPr>
          <p:nvPr>
            <p:ph type="dt" idx="33"/>
          </p:nvPr>
        </p:nvSpPr>
        <p:spPr/>
        <p:txBody>
          <a:body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Text och två bilder">
    <p:spTree>
      <p:nvGrpSpPr>
        <p:cNvPr id="1" name=""/>
        <p:cNvGrpSpPr/>
        <p:nvPr/>
      </p:nvGrpSpPr>
      <p:grpSpPr>
        <a:xfrm>
          <a:off x="0" y="0"/>
          <a:ext cx="0" cy="0"/>
          <a:chOff x="0" y="0"/>
          <a:chExt cx="0" cy="0"/>
        </a:xfrm>
      </p:grpSpPr>
      <p:sp>
        <p:nvSpPr>
          <p:cNvPr id="2" name="PlaceHolder 1"/>
          <p:cNvSpPr>
            <a:spLocks noGrp="1"/>
          </p:cNvSpPr>
          <p:nvPr>
            <p:ph type="ftr" idx="34"/>
          </p:nvPr>
        </p:nvSpPr>
        <p:spPr/>
        <p:txBody>
          <a:bodyPr/>
          <a:lstStyle/>
          <a:p>
            <a:r>
              <a:t>Footer</a:t>
            </a:r>
          </a:p>
        </p:txBody>
      </p:sp>
      <p:sp>
        <p:nvSpPr>
          <p:cNvPr id="3" name="PlaceHolder 2"/>
          <p:cNvSpPr>
            <a:spLocks noGrp="1"/>
          </p:cNvSpPr>
          <p:nvPr>
            <p:ph type="sldNum" idx="35"/>
          </p:nvPr>
        </p:nvSpPr>
        <p:spPr/>
        <p:txBody>
          <a:bodyPr/>
          <a:lstStyle/>
          <a:p>
            <a:fld id="{8819E079-6368-4B62-A088-8EFE86C5C947}" type="slidenum">
              <a:t>‹#›</a:t>
            </a:fld>
            <a:endParaRPr/>
          </a:p>
        </p:txBody>
      </p:sp>
      <p:sp>
        <p:nvSpPr>
          <p:cNvPr id="4" name="PlaceHolder 3"/>
          <p:cNvSpPr>
            <a:spLocks noGrp="1"/>
          </p:cNvSpPr>
          <p:nvPr>
            <p:ph type="dt" idx="36"/>
          </p:nvPr>
        </p:nvSpPr>
        <p:spPr/>
        <p:txBody>
          <a:body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Text och tre bilder">
    <p:spTree>
      <p:nvGrpSpPr>
        <p:cNvPr id="1" name=""/>
        <p:cNvGrpSpPr/>
        <p:nvPr/>
      </p:nvGrpSpPr>
      <p:grpSpPr>
        <a:xfrm>
          <a:off x="0" y="0"/>
          <a:ext cx="0" cy="0"/>
          <a:chOff x="0" y="0"/>
          <a:chExt cx="0" cy="0"/>
        </a:xfrm>
      </p:grpSpPr>
      <p:sp>
        <p:nvSpPr>
          <p:cNvPr id="2" name="PlaceHolder 1"/>
          <p:cNvSpPr>
            <a:spLocks noGrp="1"/>
          </p:cNvSpPr>
          <p:nvPr>
            <p:ph type="ftr" idx="37"/>
          </p:nvPr>
        </p:nvSpPr>
        <p:spPr/>
        <p:txBody>
          <a:bodyPr/>
          <a:lstStyle/>
          <a:p>
            <a:r>
              <a:t>Footer</a:t>
            </a:r>
          </a:p>
        </p:txBody>
      </p:sp>
      <p:sp>
        <p:nvSpPr>
          <p:cNvPr id="3" name="PlaceHolder 2"/>
          <p:cNvSpPr>
            <a:spLocks noGrp="1"/>
          </p:cNvSpPr>
          <p:nvPr>
            <p:ph type="sldNum" idx="38"/>
          </p:nvPr>
        </p:nvSpPr>
        <p:spPr/>
        <p:txBody>
          <a:bodyPr/>
          <a:lstStyle/>
          <a:p>
            <a:fld id="{2170C858-A329-4DA1-BF3A-25E4EEC5FDD1}" type="slidenum">
              <a:t>‹#›</a:t>
            </a:fld>
            <a:endParaRPr/>
          </a:p>
        </p:txBody>
      </p:sp>
      <p:sp>
        <p:nvSpPr>
          <p:cNvPr id="4" name="PlaceHolder 3"/>
          <p:cNvSpPr>
            <a:spLocks noGrp="1"/>
          </p:cNvSpPr>
          <p:nvPr>
            <p:ph type="dt" idx="39"/>
          </p:nvPr>
        </p:nvSpPr>
        <p:spPr/>
        <p:txBody>
          <a:body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image" Target="../media/image2.jpe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5.xml"/><Relationship Id="rId1" Type="http://schemas.openxmlformats.org/officeDocument/2006/relationships/slideLayout" Target="../slideLayouts/slideLayout5.x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6.xml"/><Relationship Id="rId1" Type="http://schemas.openxmlformats.org/officeDocument/2006/relationships/slideLayout" Target="../slideLayouts/slideLayout6.xml"/></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7.xml"/><Relationship Id="rId1" Type="http://schemas.openxmlformats.org/officeDocument/2006/relationships/slideLayout" Target="../slideLayouts/slideLayout7.xml"/></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8.xml"/><Relationship Id="rId1" Type="http://schemas.openxmlformats.org/officeDocument/2006/relationships/slideLayout" Target="../slideLayouts/slideLayout8.xml"/></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9.xml"/><Relationship Id="rId1" Type="http://schemas.openxmlformats.org/officeDocument/2006/relationships/slideLayout" Target="../slideLayouts/slideLayout9.xml"/></Relationships>
</file>

<file path=ppt/slideMasters/_rels/slideMaster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0.xml"/><Relationship Id="rId1" Type="http://schemas.openxmlformats.org/officeDocument/2006/relationships/slideLayout" Target="../slideLayouts/slideLayout10.xml"/><Relationship Id="rId4" Type="http://schemas.openxmlformats.org/officeDocument/2006/relationships/image" Target="../media/image3.jpeg"/></Relationships>
</file>

<file path=ppt/slideMasters/_rels/slideMaster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1.xml"/><Relationship Id="rId1" Type="http://schemas.openxmlformats.org/officeDocument/2006/relationships/slideLayout" Target="../slideLayouts/slideLayout11.xml"/></Relationships>
</file>

<file path=ppt/slideMasters/_rels/slideMaster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2.xml"/><Relationship Id="rId1" Type="http://schemas.openxmlformats.org/officeDocument/2006/relationships/slideLayout" Target="../slideLayouts/slideLayout12.xml"/></Relationships>
</file>

<file path=ppt/slideMasters/_rels/slideMaster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3.xml"/><Relationship Id="rId1" Type="http://schemas.openxmlformats.org/officeDocument/2006/relationships/slideLayout" Target="../slideLayouts/slideLayout13.xml"/></Relationships>
</file>

<file path=ppt/slideMasters/_rels/slideMaster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4.xml"/><Relationship Id="rId1" Type="http://schemas.openxmlformats.org/officeDocument/2006/relationships/slideLayout" Target="../slideLayouts/slideLayout14.xml"/></Relationships>
</file>

<file path=ppt/slideMasters/_rels/slideMaster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5.xml"/><Relationship Id="rId1" Type="http://schemas.openxmlformats.org/officeDocument/2006/relationships/slideLayout" Target="../slideLayouts/slideLayout15.xml"/></Relationships>
</file>

<file path=ppt/slideMasters/_rels/slideMaster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6.xml"/><Relationship Id="rId1" Type="http://schemas.openxmlformats.org/officeDocument/2006/relationships/slideLayout" Target="../slideLayouts/slideLayout16.xml"/></Relationships>
</file>

<file path=ppt/slideMasters/_rels/slideMaster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7.xml"/><Relationship Id="rId1" Type="http://schemas.openxmlformats.org/officeDocument/2006/relationships/slideLayout" Target="../slideLayouts/slideLayout17.xml"/><Relationship Id="rId4" Type="http://schemas.openxmlformats.org/officeDocument/2006/relationships/image" Target="../media/image4.jpeg"/></Relationships>
</file>

<file path=ppt/slideMasters/_rels/slideMaster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8.xml"/><Relationship Id="rId1" Type="http://schemas.openxmlformats.org/officeDocument/2006/relationships/slideLayout" Target="../slideLayouts/slideLayout18.xml"/></Relationships>
</file>

<file path=ppt/slideMasters/_rels/slideMaster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9.xml"/><Relationship Id="rId1" Type="http://schemas.openxmlformats.org/officeDocument/2006/relationships/slideLayout" Target="../slideLayouts/slideLayout19.xml"/></Relationships>
</file>

<file path=ppt/slideMasters/_rels/slideMaster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0.xml"/><Relationship Id="rId1" Type="http://schemas.openxmlformats.org/officeDocument/2006/relationships/slideLayout" Target="../slideLayouts/slideLayout20.xml"/></Relationships>
</file>

<file path=ppt/slideMasters/_rels/slideMaster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1.xml"/><Relationship Id="rId1" Type="http://schemas.openxmlformats.org/officeDocument/2006/relationships/slideLayout" Target="../slideLayouts/slideLayout21.xml"/></Relationships>
</file>

<file path=ppt/slideMasters/_rels/slideMaster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2.xml"/><Relationship Id="rId1" Type="http://schemas.openxmlformats.org/officeDocument/2006/relationships/slideLayout" Target="../slideLayouts/slideLayout22.xml"/></Relationships>
</file>

<file path=ppt/slideMasters/_rels/slideMaster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3.xml"/><Relationship Id="rId1" Type="http://schemas.openxmlformats.org/officeDocument/2006/relationships/slideLayout" Target="../slideLayouts/slideLayout23.xml"/></Relationships>
</file>

<file path=ppt/slideMasters/_rels/slideMaster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24.xml"/><Relationship Id="rId1" Type="http://schemas.openxmlformats.org/officeDocument/2006/relationships/slideLayout" Target="../slideLayouts/slideLayout24.xml"/><Relationship Id="rId4" Type="http://schemas.openxmlformats.org/officeDocument/2006/relationships/image" Target="../media/image6.png"/></Relationships>
</file>

<file path=ppt/slideMasters/_rels/slideMaster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25.xml"/><Relationship Id="rId1" Type="http://schemas.openxmlformats.org/officeDocument/2006/relationships/slideLayout" Target="../slideLayouts/slideLayout25.xml"/><Relationship Id="rId5" Type="http://schemas.openxmlformats.org/officeDocument/2006/relationships/image" Target="../media/image7.png"/><Relationship Id="rId4" Type="http://schemas.openxmlformats.org/officeDocument/2006/relationships/image" Target="../media/image6.png"/></Relationships>
</file>

<file path=ppt/slideMasters/_rels/slideMaster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26.xml"/><Relationship Id="rId1" Type="http://schemas.openxmlformats.org/officeDocument/2006/relationships/slideLayout" Target="../slideLayouts/slideLayout26.xml"/><Relationship Id="rId5" Type="http://schemas.openxmlformats.org/officeDocument/2006/relationships/image" Target="../media/image7.png"/><Relationship Id="rId4" Type="http://schemas.openxmlformats.org/officeDocument/2006/relationships/image" Target="../media/image6.png"/></Relationships>
</file>

<file path=ppt/slideMasters/_rels/slideMaster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27.xml"/><Relationship Id="rId1" Type="http://schemas.openxmlformats.org/officeDocument/2006/relationships/slideLayout" Target="../slideLayouts/slideLayout27.xml"/><Relationship Id="rId5" Type="http://schemas.openxmlformats.org/officeDocument/2006/relationships/image" Target="../media/image7.png"/><Relationship Id="rId4" Type="http://schemas.openxmlformats.org/officeDocument/2006/relationships/image" Target="../media/image6.png"/></Relationships>
</file>

<file path=ppt/slideMasters/_rels/slideMaster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28.xml"/><Relationship Id="rId1" Type="http://schemas.openxmlformats.org/officeDocument/2006/relationships/slideLayout" Target="../slideLayouts/slideLayout28.xml"/><Relationship Id="rId5" Type="http://schemas.openxmlformats.org/officeDocument/2006/relationships/image" Target="../media/image7.png"/><Relationship Id="rId4" Type="http://schemas.openxmlformats.org/officeDocument/2006/relationships/image" Target="../media/image6.png"/></Relationships>
</file>

<file path=ppt/slideMasters/_rels/slideMaster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29.xml"/><Relationship Id="rId1" Type="http://schemas.openxmlformats.org/officeDocument/2006/relationships/slideLayout" Target="../slideLayouts/slideLayout29.xml"/><Relationship Id="rId4" Type="http://schemas.openxmlformats.org/officeDocument/2006/relationships/image" Target="../media/image6.png"/></Relationships>
</file>

<file path=ppt/slideMasters/_rels/slideMaster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30.xml"/><Relationship Id="rId1" Type="http://schemas.openxmlformats.org/officeDocument/2006/relationships/slideLayout" Target="../slideLayouts/slideLayout30.xml"/><Relationship Id="rId4" Type="http://schemas.openxmlformats.org/officeDocument/2006/relationships/image" Target="../media/image6.png"/></Relationships>
</file>

<file path=ppt/slideMasters/_rels/slideMaster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31.xml"/><Relationship Id="rId1" Type="http://schemas.openxmlformats.org/officeDocument/2006/relationships/slideLayout" Target="../slideLayouts/slideLayout31.xml"/><Relationship Id="rId4" Type="http://schemas.openxmlformats.org/officeDocument/2006/relationships/image" Target="../media/image6.png"/></Relationships>
</file>

<file path=ppt/slideMasters/_rels/slideMaster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32.xml"/><Relationship Id="rId1" Type="http://schemas.openxmlformats.org/officeDocument/2006/relationships/slideLayout" Target="../slideLayouts/slideLayout32.xml"/><Relationship Id="rId4" Type="http://schemas.openxmlformats.org/officeDocument/2006/relationships/image" Target="../media/image6.png"/></Relationships>
</file>

<file path=ppt/slideMasters/_rels/slideMaster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33.xml"/><Relationship Id="rId1" Type="http://schemas.openxmlformats.org/officeDocument/2006/relationships/slideLayout" Target="../slideLayouts/slideLayout33.xml"/><Relationship Id="rId5" Type="http://schemas.openxmlformats.org/officeDocument/2006/relationships/image" Target="../media/image7.png"/><Relationship Id="rId4" Type="http://schemas.openxmlformats.org/officeDocument/2006/relationships/image" Target="../media/image6.png"/></Relationships>
</file>

<file path=ppt/slideMasters/_rels/slideMaster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34.xml"/><Relationship Id="rId1" Type="http://schemas.openxmlformats.org/officeDocument/2006/relationships/slideLayout" Target="../slideLayouts/slideLayout34.xml"/><Relationship Id="rId4" Type="http://schemas.openxmlformats.org/officeDocument/2006/relationships/image" Target="../media/image6.png"/></Relationships>
</file>

<file path=ppt/slideMasters/_rels/slideMaster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35.xml"/><Relationship Id="rId1" Type="http://schemas.openxmlformats.org/officeDocument/2006/relationships/slideLayout" Target="../slideLayouts/slideLayout35.xml"/><Relationship Id="rId4" Type="http://schemas.openxmlformats.org/officeDocument/2006/relationships/image" Target="../media/image6.png"/></Relationships>
</file>

<file path=ppt/slideMasters/_rels/slideMaster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36.xml"/><Relationship Id="rId1" Type="http://schemas.openxmlformats.org/officeDocument/2006/relationships/slideLayout" Target="../slideLayouts/slideLayout36.xml"/><Relationship Id="rId5" Type="http://schemas.openxmlformats.org/officeDocument/2006/relationships/image" Target="../media/image7.png"/><Relationship Id="rId4" Type="http://schemas.openxmlformats.org/officeDocument/2006/relationships/image" Target="../media/image6.png"/></Relationships>
</file>

<file path=ppt/slideMasters/_rels/slideMaster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37.xml"/><Relationship Id="rId1" Type="http://schemas.openxmlformats.org/officeDocument/2006/relationships/slideLayout" Target="../slideLayouts/slideLayout37.xml"/><Relationship Id="rId5" Type="http://schemas.openxmlformats.org/officeDocument/2006/relationships/image" Target="../media/image7.png"/><Relationship Id="rId4" Type="http://schemas.openxmlformats.org/officeDocument/2006/relationships/image" Target="../media/image6.png"/></Relationships>
</file>

<file path=ppt/slideMasters/_rels/slideMaster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38.xml"/><Relationship Id="rId1" Type="http://schemas.openxmlformats.org/officeDocument/2006/relationships/slideLayout" Target="../slideLayouts/slideLayout38.xml"/><Relationship Id="rId5" Type="http://schemas.openxmlformats.org/officeDocument/2006/relationships/image" Target="../media/image7.png"/><Relationship Id="rId4" Type="http://schemas.openxmlformats.org/officeDocument/2006/relationships/image" Target="../media/image6.png"/></Relationships>
</file>

<file path=ppt/slideMasters/_rels/slideMaster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39.xml"/><Relationship Id="rId1" Type="http://schemas.openxmlformats.org/officeDocument/2006/relationships/slideLayout" Target="../slideLayouts/slideLayout39.xml"/><Relationship Id="rId5" Type="http://schemas.openxmlformats.org/officeDocument/2006/relationships/image" Target="../media/image7.png"/><Relationship Id="rId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 name="Bildobjekt 6" descr="logo-org-svensk_rgb.png"/>
          <p:cNvPicPr/>
          <p:nvPr/>
        </p:nvPicPr>
        <p:blipFill>
          <a:blip r:embed="rId3"/>
          <a:stretch/>
        </p:blipFill>
        <p:spPr>
          <a:xfrm>
            <a:off x="7884360" y="216000"/>
            <a:ext cx="979920" cy="817560"/>
          </a:xfrm>
          <a:prstGeom prst="rect">
            <a:avLst/>
          </a:prstGeom>
          <a:ln w="0">
            <a:noFill/>
          </a:ln>
        </p:spPr>
      </p:pic>
      <p:pic>
        <p:nvPicPr>
          <p:cNvPr id="5" name="Picture 2" descr="SU_PPT_eld"/>
          <p:cNvPicPr/>
          <p:nvPr/>
        </p:nvPicPr>
        <p:blipFill>
          <a:blip r:embed="rId4">
            <a:alphaModFix amt="55000"/>
          </a:blip>
          <a:srcRect l="4988" t="-360"/>
          <a:stretch/>
        </p:blipFill>
        <p:spPr>
          <a:xfrm>
            <a:off x="0" y="1225080"/>
            <a:ext cx="5408640" cy="3938400"/>
          </a:xfrm>
          <a:prstGeom prst="rect">
            <a:avLst/>
          </a:prstGeom>
          <a:ln w="0">
            <a:noFill/>
          </a:ln>
        </p:spPr>
      </p:pic>
      <p:sp>
        <p:nvSpPr>
          <p:cNvPr id="2" name="PlaceHolder 1"/>
          <p:cNvSpPr>
            <a:spLocks noGrp="1"/>
          </p:cNvSpPr>
          <p:nvPr>
            <p:ph type="title"/>
          </p:nvPr>
        </p:nvSpPr>
        <p:spPr>
          <a:xfrm>
            <a:off x="1008000" y="1828080"/>
            <a:ext cx="6630840" cy="1068840"/>
          </a:xfrm>
          <a:prstGeom prst="rect">
            <a:avLst/>
          </a:prstGeom>
          <a:noFill/>
          <a:ln w="0">
            <a:noFill/>
          </a:ln>
        </p:spPr>
        <p:txBody>
          <a:bodyPr lIns="72000" tIns="36000" rIns="72000" bIns="36000" anchor="ctr">
            <a:normAutofit/>
          </a:bodyPr>
          <a:lstStyle/>
          <a:p>
            <a:pPr indent="0" defTabSz="914400">
              <a:lnSpc>
                <a:spcPct val="100000"/>
              </a:lnSpc>
              <a:buNone/>
            </a:pPr>
            <a:r>
              <a:rPr lang="sv-SE" sz="4400" b="0" strike="noStrike" spc="-1">
                <a:solidFill>
                  <a:schemeClr val="dk1"/>
                </a:solidFill>
                <a:latin typeface="Verdana"/>
                <a:ea typeface="Verdana"/>
              </a:rPr>
              <a:t>Avsnittsnamn</a:t>
            </a:r>
            <a:endParaRPr lang="sv-SE" sz="4400" b="0" strike="noStrike" spc="-1">
              <a:solidFill>
                <a:schemeClr val="dk1"/>
              </a:solidFill>
              <a:latin typeface="Calibri"/>
            </a:endParaRPr>
          </a:p>
        </p:txBody>
      </p:sp>
      <p:sp>
        <p:nvSpPr>
          <p:cNvPr id="3" name="PlaceHolder 2"/>
          <p:cNvSpPr>
            <a:spLocks noGrp="1"/>
          </p:cNvSpPr>
          <p:nvPr>
            <p:ph type="body"/>
          </p:nvPr>
        </p:nvSpPr>
        <p:spPr>
          <a:xfrm>
            <a:off x="971640" y="627480"/>
            <a:ext cx="6624720" cy="647640"/>
          </a:xfrm>
          <a:prstGeom prst="rect">
            <a:avLst/>
          </a:prstGeom>
          <a:noFill/>
          <a:ln w="0">
            <a:noFill/>
          </a:ln>
        </p:spPr>
        <p:txBody>
          <a:bodyPr lIns="91440" tIns="45720" rIns="91440" bIns="45720" anchor="t">
            <a:noAutofit/>
          </a:bodyPr>
          <a:lstStyle/>
          <a:p>
            <a:pPr indent="0" defTabSz="914400">
              <a:lnSpc>
                <a:spcPts val="2900"/>
              </a:lnSpc>
              <a:spcBef>
                <a:spcPts val="479"/>
              </a:spcBef>
              <a:buNone/>
              <a:tabLst>
                <a:tab pos="0" algn="l"/>
              </a:tabLst>
            </a:pPr>
            <a:r>
              <a:rPr lang="sv-SE" sz="2400" b="0" strike="noStrike" spc="-1">
                <a:solidFill>
                  <a:schemeClr val="dk1"/>
                </a:solidFill>
                <a:latin typeface="Verdana"/>
                <a:ea typeface="Verdana"/>
              </a:rPr>
              <a:t>Kurs/Programserie</a:t>
            </a:r>
            <a:endParaRPr lang="sv-SE" sz="2400" b="0" strike="noStrike" spc="-1">
              <a:solidFill>
                <a:schemeClr val="dk1"/>
              </a:solidFill>
              <a:latin typeface="Verdana"/>
            </a:endParaRPr>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 name="Bildobjekt 6" descr="logo-org-svensk_rgb.png"/>
          <p:cNvPicPr/>
          <p:nvPr/>
        </p:nvPicPr>
        <p:blipFill>
          <a:blip r:embed="rId3"/>
          <a:stretch/>
        </p:blipFill>
        <p:spPr>
          <a:xfrm>
            <a:off x="7884360" y="216000"/>
            <a:ext cx="979920" cy="817560"/>
          </a:xfrm>
          <a:prstGeom prst="rect">
            <a:avLst/>
          </a:prstGeom>
          <a:ln w="0">
            <a:noFill/>
          </a:ln>
        </p:spPr>
      </p:pic>
      <p:sp>
        <p:nvSpPr>
          <p:cNvPr id="5" name="PlaceHolder 1"/>
          <p:cNvSpPr>
            <a:spLocks noGrp="1"/>
          </p:cNvSpPr>
          <p:nvPr>
            <p:ph type="title"/>
          </p:nvPr>
        </p:nvSpPr>
        <p:spPr>
          <a:xfrm>
            <a:off x="792000" y="627480"/>
            <a:ext cx="6850440" cy="596520"/>
          </a:xfrm>
          <a:prstGeom prst="rect">
            <a:avLst/>
          </a:prstGeom>
          <a:noFill/>
          <a:ln w="0">
            <a:noFill/>
          </a:ln>
        </p:spPr>
        <p:txBody>
          <a:bodyPr lIns="91440" tIns="45720" rIns="91440" bIns="45720" anchor="t">
            <a:noAutofit/>
          </a:bodyPr>
          <a:lstStyle/>
          <a:p>
            <a:pPr indent="0" defTabSz="914400">
              <a:lnSpc>
                <a:spcPct val="100000"/>
              </a:lnSpc>
              <a:buNone/>
            </a:pPr>
            <a:r>
              <a:rPr lang="en-US" sz="2800" b="1" strike="noStrike" spc="-1">
                <a:solidFill>
                  <a:schemeClr val="dk1"/>
                </a:solidFill>
                <a:latin typeface="Verdana"/>
                <a:ea typeface="Verdana"/>
              </a:rPr>
              <a:t>Click to edit Master title style</a:t>
            </a:r>
            <a:endParaRPr lang="sv-SE" sz="2800" b="0" strike="noStrike" spc="-1">
              <a:solidFill>
                <a:schemeClr val="dk1"/>
              </a:solidFill>
              <a:latin typeface="Calibri"/>
            </a:endParaRPr>
          </a:p>
        </p:txBody>
      </p:sp>
      <p:sp>
        <p:nvSpPr>
          <p:cNvPr id="6" name="PlaceHolder 2"/>
          <p:cNvSpPr>
            <a:spLocks noGrp="1"/>
          </p:cNvSpPr>
          <p:nvPr>
            <p:ph type="body"/>
          </p:nvPr>
        </p:nvSpPr>
        <p:spPr>
          <a:xfrm>
            <a:off x="792000" y="1275480"/>
            <a:ext cx="6850440" cy="3240000"/>
          </a:xfrm>
          <a:prstGeom prst="rect">
            <a:avLst/>
          </a:prstGeom>
          <a:noFill/>
          <a:ln w="0">
            <a:noFill/>
          </a:ln>
        </p:spPr>
        <p:txBody>
          <a:bodyPr lIns="91440" tIns="45720" rIns="91440" bIns="45720" anchor="t">
            <a:normAutofit/>
          </a:bodyPr>
          <a:lstStyle/>
          <a:p>
            <a:pPr marL="343080" indent="-343080" defTabSz="914400">
              <a:lnSpc>
                <a:spcPts val="2900"/>
              </a:lnSpc>
              <a:spcBef>
                <a:spcPts val="479"/>
              </a:spcBef>
              <a:buClr>
                <a:srgbClr val="002F5F"/>
              </a:buClr>
              <a:buSzPct val="93000"/>
              <a:buFont typeface="Verdana"/>
              <a:buChar char="●"/>
            </a:pPr>
            <a:r>
              <a:rPr lang="en-US" sz="2400" b="0" strike="noStrike" spc="-1">
                <a:solidFill>
                  <a:schemeClr val="dk1"/>
                </a:solidFill>
                <a:latin typeface="Verdana"/>
                <a:ea typeface="Verdana"/>
              </a:rPr>
              <a:t>Click to edit Master text styles</a:t>
            </a:r>
            <a:endParaRPr lang="sv-SE" sz="2400" b="0" strike="noStrike" spc="-1">
              <a:solidFill>
                <a:schemeClr val="dk1"/>
              </a:solidFill>
              <a:latin typeface="Verdana"/>
            </a:endParaRPr>
          </a:p>
          <a:p>
            <a:pPr marL="743040" lvl="1" indent="-285840" defTabSz="914400">
              <a:lnSpc>
                <a:spcPct val="100000"/>
              </a:lnSpc>
              <a:spcBef>
                <a:spcPts val="479"/>
              </a:spcBef>
              <a:buClr>
                <a:srgbClr val="002F5F"/>
              </a:buClr>
              <a:buFont typeface="Arial"/>
              <a:buChar char="–"/>
            </a:pPr>
            <a:r>
              <a:rPr lang="en-US" sz="2400" b="0" strike="noStrike" spc="-1">
                <a:solidFill>
                  <a:schemeClr val="dk1"/>
                </a:solidFill>
                <a:latin typeface="Verdana"/>
                <a:ea typeface="Verdana"/>
              </a:rPr>
              <a:t>Second level</a:t>
            </a:r>
            <a:endParaRPr lang="sv-SE" sz="2400" b="0" strike="noStrike" spc="-1">
              <a:solidFill>
                <a:schemeClr val="dk1"/>
              </a:solidFill>
              <a:latin typeface="Verdana"/>
            </a:endParaRPr>
          </a:p>
          <a:p>
            <a:pPr marL="1143000" lvl="2" indent="-228600" defTabSz="914400">
              <a:lnSpc>
                <a:spcPct val="100000"/>
              </a:lnSpc>
              <a:spcBef>
                <a:spcPts val="479"/>
              </a:spcBef>
              <a:buClr>
                <a:srgbClr val="002F5F"/>
              </a:buClr>
              <a:buFont typeface="Arial"/>
              <a:buChar char="•"/>
            </a:pPr>
            <a:r>
              <a:rPr lang="en-US" sz="2400" b="0" strike="noStrike" spc="-1">
                <a:solidFill>
                  <a:schemeClr val="dk1"/>
                </a:solidFill>
                <a:latin typeface="Verdana"/>
                <a:ea typeface="Verdana"/>
              </a:rPr>
              <a:t>Third level</a:t>
            </a:r>
            <a:endParaRPr lang="sv-SE" sz="2400" b="0" strike="noStrike" spc="-1">
              <a:solidFill>
                <a:schemeClr val="dk1"/>
              </a:solidFill>
              <a:latin typeface="Verdana"/>
            </a:endParaRPr>
          </a:p>
          <a:p>
            <a:pPr marL="1600200" lvl="3" indent="-228600" defTabSz="914400">
              <a:lnSpc>
                <a:spcPct val="100000"/>
              </a:lnSpc>
              <a:spcBef>
                <a:spcPts val="479"/>
              </a:spcBef>
              <a:buClr>
                <a:srgbClr val="002F5F"/>
              </a:buClr>
              <a:buFont typeface="Arial"/>
              <a:buChar char="–"/>
            </a:pPr>
            <a:r>
              <a:rPr lang="en-US" sz="2400" b="0" strike="noStrike" spc="-1">
                <a:solidFill>
                  <a:schemeClr val="dk1"/>
                </a:solidFill>
                <a:latin typeface="Verdana"/>
                <a:ea typeface="Verdana"/>
              </a:rPr>
              <a:t>Fourth level</a:t>
            </a:r>
            <a:endParaRPr lang="sv-SE" sz="2400" b="0" strike="noStrike" spc="-1">
              <a:solidFill>
                <a:schemeClr val="dk1"/>
              </a:solidFill>
              <a:latin typeface="Verdana"/>
            </a:endParaRPr>
          </a:p>
          <a:p>
            <a:pPr marL="2057400" lvl="4" indent="-228600" defTabSz="914400">
              <a:lnSpc>
                <a:spcPct val="100000"/>
              </a:lnSpc>
              <a:spcBef>
                <a:spcPts val="479"/>
              </a:spcBef>
              <a:buClr>
                <a:srgbClr val="002F5F"/>
              </a:buClr>
              <a:buFont typeface="Arial"/>
              <a:buChar char="»"/>
            </a:pPr>
            <a:r>
              <a:rPr lang="en-US" sz="2400" b="0" strike="noStrike" spc="-1">
                <a:solidFill>
                  <a:schemeClr val="dk1"/>
                </a:solidFill>
                <a:latin typeface="Verdana"/>
                <a:ea typeface="Verdana"/>
              </a:rPr>
              <a:t>Fifth level</a:t>
            </a:r>
            <a:endParaRPr lang="sv-SE" sz="2400" b="0" strike="noStrike" spc="-1">
              <a:solidFill>
                <a:schemeClr val="dk1"/>
              </a:solidFill>
              <a:latin typeface="Verdana"/>
            </a:endParaRPr>
          </a:p>
        </p:txBody>
      </p:sp>
    </p:spTree>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9" name="Bildobjekt 6" descr="logo-org-svensk_rgb.png"/>
          <p:cNvPicPr/>
          <p:nvPr/>
        </p:nvPicPr>
        <p:blipFill>
          <a:blip r:embed="rId3"/>
          <a:stretch/>
        </p:blipFill>
        <p:spPr>
          <a:xfrm>
            <a:off x="7884360" y="216000"/>
            <a:ext cx="979920" cy="817560"/>
          </a:xfrm>
          <a:prstGeom prst="rect">
            <a:avLst/>
          </a:prstGeom>
          <a:ln w="0">
            <a:noFill/>
          </a:ln>
        </p:spPr>
      </p:pic>
      <p:sp>
        <p:nvSpPr>
          <p:cNvPr id="10" name="PlaceHolder 1"/>
          <p:cNvSpPr>
            <a:spLocks noGrp="1"/>
          </p:cNvSpPr>
          <p:nvPr>
            <p:ph type="body"/>
          </p:nvPr>
        </p:nvSpPr>
        <p:spPr>
          <a:xfrm>
            <a:off x="792000" y="1275480"/>
            <a:ext cx="6850440" cy="3024000"/>
          </a:xfrm>
          <a:prstGeom prst="rect">
            <a:avLst/>
          </a:prstGeom>
          <a:noFill/>
          <a:ln w="0">
            <a:noFill/>
          </a:ln>
        </p:spPr>
        <p:txBody>
          <a:bodyPr lIns="91440" tIns="45720" rIns="91440" bIns="45720" anchor="t">
            <a:normAutofit/>
          </a:bodyPr>
          <a:lstStyle/>
          <a:p>
            <a:pPr marL="343080" indent="-343080" defTabSz="914400">
              <a:lnSpc>
                <a:spcPts val="2900"/>
              </a:lnSpc>
              <a:spcBef>
                <a:spcPts val="479"/>
              </a:spcBef>
              <a:buClr>
                <a:srgbClr val="002F5F"/>
              </a:buClr>
              <a:buSzPct val="93000"/>
              <a:buFont typeface="Verdana"/>
              <a:buChar char="●"/>
            </a:pPr>
            <a:r>
              <a:rPr lang="en-US" sz="2400" b="0" strike="noStrike" spc="-1">
                <a:solidFill>
                  <a:schemeClr val="dk1"/>
                </a:solidFill>
                <a:latin typeface="Verdana"/>
                <a:ea typeface="Verdana"/>
              </a:rPr>
              <a:t>Click to edit Master text styles</a:t>
            </a:r>
            <a:endParaRPr lang="sv-SE" sz="2400" b="0" strike="noStrike" spc="-1">
              <a:solidFill>
                <a:schemeClr val="dk1"/>
              </a:solidFill>
              <a:latin typeface="Verdana"/>
            </a:endParaRPr>
          </a:p>
          <a:p>
            <a:pPr marL="743040" lvl="1" indent="-285840" defTabSz="914400">
              <a:lnSpc>
                <a:spcPct val="100000"/>
              </a:lnSpc>
              <a:spcBef>
                <a:spcPts val="479"/>
              </a:spcBef>
              <a:buClr>
                <a:srgbClr val="002F5F"/>
              </a:buClr>
              <a:buFont typeface="Arial"/>
              <a:buChar char="–"/>
            </a:pPr>
            <a:r>
              <a:rPr lang="en-US" sz="2400" b="0" strike="noStrike" spc="-1">
                <a:solidFill>
                  <a:schemeClr val="dk1"/>
                </a:solidFill>
                <a:latin typeface="Verdana"/>
                <a:ea typeface="Verdana"/>
              </a:rPr>
              <a:t>Second level</a:t>
            </a:r>
            <a:endParaRPr lang="sv-SE" sz="2400" b="0" strike="noStrike" spc="-1">
              <a:solidFill>
                <a:schemeClr val="dk1"/>
              </a:solidFill>
              <a:latin typeface="Verdana"/>
            </a:endParaRPr>
          </a:p>
          <a:p>
            <a:pPr marL="1143000" lvl="2" indent="-228600" defTabSz="914400">
              <a:lnSpc>
                <a:spcPct val="100000"/>
              </a:lnSpc>
              <a:spcBef>
                <a:spcPts val="479"/>
              </a:spcBef>
              <a:buClr>
                <a:srgbClr val="002F5F"/>
              </a:buClr>
              <a:buFont typeface="Arial"/>
              <a:buChar char="•"/>
            </a:pPr>
            <a:r>
              <a:rPr lang="en-US" sz="2400" b="0" strike="noStrike" spc="-1">
                <a:solidFill>
                  <a:schemeClr val="dk1"/>
                </a:solidFill>
                <a:latin typeface="Verdana"/>
                <a:ea typeface="Verdana"/>
              </a:rPr>
              <a:t>Third level</a:t>
            </a:r>
            <a:endParaRPr lang="sv-SE" sz="2400" b="0" strike="noStrike" spc="-1">
              <a:solidFill>
                <a:schemeClr val="dk1"/>
              </a:solidFill>
              <a:latin typeface="Verdana"/>
            </a:endParaRPr>
          </a:p>
          <a:p>
            <a:pPr marL="1600200" lvl="3" indent="-228600" defTabSz="914400">
              <a:lnSpc>
                <a:spcPct val="100000"/>
              </a:lnSpc>
              <a:spcBef>
                <a:spcPts val="479"/>
              </a:spcBef>
              <a:buClr>
                <a:srgbClr val="002F5F"/>
              </a:buClr>
              <a:buFont typeface="Arial"/>
              <a:buChar char="–"/>
            </a:pPr>
            <a:r>
              <a:rPr lang="en-US" sz="2400" b="0" strike="noStrike" spc="-1">
                <a:solidFill>
                  <a:schemeClr val="dk1"/>
                </a:solidFill>
                <a:latin typeface="Verdana"/>
                <a:ea typeface="Verdana"/>
              </a:rPr>
              <a:t>Fourth level</a:t>
            </a:r>
            <a:endParaRPr lang="sv-SE" sz="2400" b="0" strike="noStrike" spc="-1">
              <a:solidFill>
                <a:schemeClr val="dk1"/>
              </a:solidFill>
              <a:latin typeface="Verdana"/>
            </a:endParaRPr>
          </a:p>
          <a:p>
            <a:pPr marL="2057400" lvl="4" indent="-228600" defTabSz="914400">
              <a:lnSpc>
                <a:spcPct val="100000"/>
              </a:lnSpc>
              <a:spcBef>
                <a:spcPts val="479"/>
              </a:spcBef>
              <a:buClr>
                <a:srgbClr val="002F5F"/>
              </a:buClr>
              <a:buFont typeface="Arial"/>
              <a:buChar char="»"/>
            </a:pPr>
            <a:r>
              <a:rPr lang="en-US" sz="2400" b="0" strike="noStrike" spc="-1">
                <a:solidFill>
                  <a:schemeClr val="dk1"/>
                </a:solidFill>
                <a:latin typeface="Verdana"/>
                <a:ea typeface="Verdana"/>
              </a:rPr>
              <a:t>Fifth level</a:t>
            </a:r>
            <a:endParaRPr lang="sv-SE" sz="2400" b="0" strike="noStrike" spc="-1">
              <a:solidFill>
                <a:schemeClr val="dk1"/>
              </a:solidFill>
              <a:latin typeface="Verdana"/>
            </a:endParaRPr>
          </a:p>
        </p:txBody>
      </p:sp>
      <p:sp>
        <p:nvSpPr>
          <p:cNvPr id="11" name="TextBox 8"/>
          <p:cNvSpPr/>
          <p:nvPr/>
        </p:nvSpPr>
        <p:spPr>
          <a:xfrm>
            <a:off x="792000" y="4443840"/>
            <a:ext cx="6918840" cy="365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sv-SE" sz="1600" b="0" strike="noStrike" spc="-1">
                <a:solidFill>
                  <a:schemeClr val="dk1"/>
                </a:solidFill>
                <a:latin typeface="Verdana"/>
              </a:rPr>
              <a:t>Institutionen för Data- och Systemvetenskap </a:t>
            </a:r>
            <a:fld id="{4A6FE3CD-21E2-4E91-9478-C71A0A67FDA7}" type="datetime3">
              <a:rPr lang="sv-SE" sz="1600" b="0" strike="noStrike" spc="-1">
                <a:solidFill>
                  <a:schemeClr val="dk1"/>
                </a:solidFill>
                <a:latin typeface="Verdana"/>
              </a:rPr>
              <a:t>25-01-20</a:t>
            </a:fld>
            <a:endParaRPr lang="en-US" sz="1600" b="0" strike="noStrike" spc="-1">
              <a:solidFill>
                <a:srgbClr val="000000"/>
              </a:solidFill>
              <a:latin typeface="Calibri"/>
            </a:endParaRPr>
          </a:p>
        </p:txBody>
      </p:sp>
      <p:sp>
        <p:nvSpPr>
          <p:cNvPr id="12" name="TextBox 9"/>
          <p:cNvSpPr/>
          <p:nvPr/>
        </p:nvSpPr>
        <p:spPr>
          <a:xfrm>
            <a:off x="792000" y="627480"/>
            <a:ext cx="3888000" cy="5166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sv-SE" sz="2800" b="1" strike="noStrike" spc="-1">
                <a:solidFill>
                  <a:schemeClr val="dk1"/>
                </a:solidFill>
                <a:latin typeface="Verdana"/>
              </a:rPr>
              <a:t>Medverkande</a:t>
            </a:r>
            <a:endParaRPr lang="en-US" sz="2800" b="0" strike="noStrike" spc="-1">
              <a:solidFill>
                <a:srgbClr val="000000"/>
              </a:solidFill>
              <a:latin typeface="Calibri"/>
            </a:endParaRPr>
          </a:p>
        </p:txBody>
      </p:sp>
    </p:spTree>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3" name="Bildobjekt 6" descr="logo-org-svensk_rgb.png"/>
          <p:cNvPicPr/>
          <p:nvPr/>
        </p:nvPicPr>
        <p:blipFill>
          <a:blip r:embed="rId3"/>
          <a:stretch/>
        </p:blipFill>
        <p:spPr>
          <a:xfrm>
            <a:off x="7884360" y="216000"/>
            <a:ext cx="979920" cy="817560"/>
          </a:xfrm>
          <a:prstGeom prst="rect">
            <a:avLst/>
          </a:prstGeom>
          <a:ln w="0">
            <a:noFill/>
          </a:ln>
        </p:spPr>
      </p:pic>
      <p:pic>
        <p:nvPicPr>
          <p:cNvPr id="14" name="Picture 2" descr="SU_PPT_eld"/>
          <p:cNvPicPr/>
          <p:nvPr/>
        </p:nvPicPr>
        <p:blipFill>
          <a:blip r:embed="rId4">
            <a:alphaModFix amt="55000"/>
          </a:blip>
          <a:srcRect l="4988" t="-360"/>
          <a:stretch/>
        </p:blipFill>
        <p:spPr>
          <a:xfrm>
            <a:off x="0" y="1225080"/>
            <a:ext cx="5408640" cy="3938400"/>
          </a:xfrm>
          <a:prstGeom prst="rect">
            <a:avLst/>
          </a:prstGeom>
          <a:ln w="0">
            <a:noFill/>
          </a:ln>
        </p:spPr>
      </p:pic>
      <p:sp>
        <p:nvSpPr>
          <p:cNvPr id="15" name="PlaceHolder 1"/>
          <p:cNvSpPr>
            <a:spLocks noGrp="1"/>
          </p:cNvSpPr>
          <p:nvPr>
            <p:ph type="title"/>
          </p:nvPr>
        </p:nvSpPr>
        <p:spPr>
          <a:xfrm>
            <a:off x="1008000" y="1828080"/>
            <a:ext cx="6630840" cy="1068840"/>
          </a:xfrm>
          <a:prstGeom prst="rect">
            <a:avLst/>
          </a:prstGeom>
          <a:noFill/>
          <a:ln w="0">
            <a:noFill/>
          </a:ln>
        </p:spPr>
        <p:txBody>
          <a:bodyPr lIns="72000" tIns="36000" rIns="72000" bIns="36000" anchor="ctr">
            <a:normAutofit fontScale="85000" lnSpcReduction="10000"/>
          </a:bodyPr>
          <a:lstStyle/>
          <a:p>
            <a:pPr indent="0" defTabSz="914400">
              <a:lnSpc>
                <a:spcPct val="100000"/>
              </a:lnSpc>
              <a:buNone/>
            </a:pPr>
            <a:r>
              <a:rPr lang="en-US" sz="4400" b="0" strike="noStrike" spc="-1">
                <a:solidFill>
                  <a:schemeClr val="dk1"/>
                </a:solidFill>
                <a:latin typeface="Verdana"/>
                <a:ea typeface="Verdana"/>
              </a:rPr>
              <a:t>Click to edit Master title style</a:t>
            </a:r>
            <a:endParaRPr lang="sv-SE" sz="4400" b="0" strike="noStrike" spc="-1">
              <a:solidFill>
                <a:schemeClr val="dk1"/>
              </a:solidFill>
              <a:latin typeface="Calibri"/>
            </a:endParaRPr>
          </a:p>
        </p:txBody>
      </p:sp>
    </p:spTree>
  </p:cSld>
  <p:clrMap bg1="lt1" tx1="dk1" bg2="lt2" tx2="dk2" accent1="accent1" accent2="accent2" accent3="accent3" accent4="accent4" accent5="accent5" accent6="accent6" hlink="hlink" folHlink="folHlink"/>
  <p:sldLayoutIdLst>
    <p:sldLayoutId id="214748365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8" name="Bildobjekt 6" descr="logo-org-svensk_rgb.png"/>
          <p:cNvPicPr/>
          <p:nvPr/>
        </p:nvPicPr>
        <p:blipFill>
          <a:blip r:embed="rId3"/>
          <a:stretch/>
        </p:blipFill>
        <p:spPr>
          <a:xfrm>
            <a:off x="7884360" y="216000"/>
            <a:ext cx="979920" cy="817560"/>
          </a:xfrm>
          <a:prstGeom prst="rect">
            <a:avLst/>
          </a:prstGeom>
          <a:ln w="0">
            <a:noFill/>
          </a:ln>
        </p:spPr>
      </p:pic>
      <p:sp>
        <p:nvSpPr>
          <p:cNvPr id="19" name="PlaceHolder 1"/>
          <p:cNvSpPr>
            <a:spLocks noGrp="1"/>
          </p:cNvSpPr>
          <p:nvPr>
            <p:ph type="title"/>
          </p:nvPr>
        </p:nvSpPr>
        <p:spPr>
          <a:xfrm>
            <a:off x="792000" y="627480"/>
            <a:ext cx="6850440" cy="596520"/>
          </a:xfrm>
          <a:prstGeom prst="rect">
            <a:avLst/>
          </a:prstGeom>
          <a:noFill/>
          <a:ln w="0">
            <a:noFill/>
          </a:ln>
        </p:spPr>
        <p:txBody>
          <a:bodyPr lIns="91440" tIns="45720" rIns="91440" bIns="45720" anchor="t">
            <a:normAutofit/>
          </a:bodyPr>
          <a:lstStyle/>
          <a:p>
            <a:pPr indent="0" defTabSz="914400">
              <a:lnSpc>
                <a:spcPct val="100000"/>
              </a:lnSpc>
              <a:buNone/>
            </a:pPr>
            <a:r>
              <a:rPr lang="en-US" sz="2800" b="1" strike="noStrike" spc="-1">
                <a:solidFill>
                  <a:schemeClr val="dk1"/>
                </a:solidFill>
                <a:latin typeface="Verdana"/>
                <a:ea typeface="Verdana"/>
              </a:rPr>
              <a:t>Click to edit Master title style</a:t>
            </a:r>
            <a:endParaRPr lang="sv-SE" sz="2800" b="0" strike="noStrike" spc="-1">
              <a:solidFill>
                <a:schemeClr val="dk1"/>
              </a:solidFill>
              <a:latin typeface="Calibri"/>
            </a:endParaRPr>
          </a:p>
        </p:txBody>
      </p:sp>
      <p:sp>
        <p:nvSpPr>
          <p:cNvPr id="20" name="PlaceHolder 2"/>
          <p:cNvSpPr>
            <a:spLocks noGrp="1"/>
          </p:cNvSpPr>
          <p:nvPr>
            <p:ph type="body"/>
          </p:nvPr>
        </p:nvSpPr>
        <p:spPr>
          <a:xfrm>
            <a:off x="792000" y="1275480"/>
            <a:ext cx="3347640" cy="3240000"/>
          </a:xfrm>
          <a:prstGeom prst="rect">
            <a:avLst/>
          </a:prstGeom>
          <a:noFill/>
          <a:ln w="0">
            <a:noFill/>
          </a:ln>
        </p:spPr>
        <p:txBody>
          <a:bodyPr lIns="91440" tIns="45720" rIns="91440" bIns="45720" anchor="t">
            <a:noAutofit/>
          </a:bodyPr>
          <a:lstStyle/>
          <a:p>
            <a:pPr marL="343080" indent="-343080" defTabSz="914400">
              <a:lnSpc>
                <a:spcPts val="2900"/>
              </a:lnSpc>
              <a:spcBef>
                <a:spcPts val="479"/>
              </a:spcBef>
              <a:buClr>
                <a:srgbClr val="002F5F"/>
              </a:buClr>
              <a:buSzPct val="93000"/>
              <a:buFont typeface="Verdana"/>
              <a:buChar char="●"/>
            </a:pPr>
            <a:r>
              <a:rPr lang="en-US" sz="2400" b="0" strike="noStrike" spc="-1">
                <a:solidFill>
                  <a:schemeClr val="dk1"/>
                </a:solidFill>
                <a:latin typeface="Verdana"/>
                <a:ea typeface="Verdana"/>
              </a:rPr>
              <a:t>Click to edit Master text styles</a:t>
            </a:r>
            <a:endParaRPr lang="sv-SE" sz="2400" b="0" strike="noStrike" spc="-1">
              <a:solidFill>
                <a:schemeClr val="dk1"/>
              </a:solidFill>
              <a:latin typeface="Verdana"/>
            </a:endParaRPr>
          </a:p>
          <a:p>
            <a:pPr marL="743040" lvl="1" indent="-285840" defTabSz="914400">
              <a:lnSpc>
                <a:spcPct val="100000"/>
              </a:lnSpc>
              <a:spcBef>
                <a:spcPts val="400"/>
              </a:spcBef>
              <a:buClr>
                <a:srgbClr val="002F5F"/>
              </a:buClr>
              <a:buFont typeface="Arial"/>
              <a:buChar char="–"/>
            </a:pPr>
            <a:r>
              <a:rPr lang="en-US" sz="2000" b="0" strike="noStrike" spc="-1">
                <a:solidFill>
                  <a:schemeClr val="dk1"/>
                </a:solidFill>
                <a:latin typeface="Verdana"/>
                <a:ea typeface="Verdana"/>
              </a:rPr>
              <a:t>Second level</a:t>
            </a:r>
            <a:endParaRPr lang="sv-SE" sz="2000" b="0" strike="noStrike" spc="-1">
              <a:solidFill>
                <a:schemeClr val="dk1"/>
              </a:solidFill>
              <a:latin typeface="Verdana"/>
            </a:endParaRPr>
          </a:p>
          <a:p>
            <a:pPr marL="1143000" lvl="2" indent="-228600" defTabSz="914400">
              <a:lnSpc>
                <a:spcPct val="100000"/>
              </a:lnSpc>
              <a:spcBef>
                <a:spcPts val="400"/>
              </a:spcBef>
              <a:buClr>
                <a:srgbClr val="002F5F"/>
              </a:buClr>
              <a:buFont typeface="Arial"/>
              <a:buChar char="•"/>
            </a:pPr>
            <a:r>
              <a:rPr lang="en-US" sz="2000" b="0" strike="noStrike" spc="-1">
                <a:solidFill>
                  <a:schemeClr val="dk1"/>
                </a:solidFill>
                <a:latin typeface="Verdana"/>
                <a:ea typeface="Verdana"/>
              </a:rPr>
              <a:t>Third level</a:t>
            </a:r>
            <a:endParaRPr lang="sv-SE" sz="2000" b="0" strike="noStrike" spc="-1">
              <a:solidFill>
                <a:schemeClr val="dk1"/>
              </a:solidFill>
              <a:latin typeface="Verdana"/>
            </a:endParaRPr>
          </a:p>
          <a:p>
            <a:pPr marL="1600200" lvl="3" indent="-228600" defTabSz="914400">
              <a:lnSpc>
                <a:spcPct val="100000"/>
              </a:lnSpc>
              <a:spcBef>
                <a:spcPts val="400"/>
              </a:spcBef>
              <a:buClr>
                <a:srgbClr val="002F5F"/>
              </a:buClr>
              <a:buFont typeface="Arial"/>
              <a:buChar char="–"/>
            </a:pPr>
            <a:r>
              <a:rPr lang="en-US" sz="2000" b="0" strike="noStrike" spc="-1">
                <a:solidFill>
                  <a:schemeClr val="dk1"/>
                </a:solidFill>
                <a:latin typeface="Verdana"/>
                <a:ea typeface="Verdana"/>
              </a:rPr>
              <a:t>Fourth level</a:t>
            </a:r>
            <a:endParaRPr lang="sv-SE" sz="2000" b="0" strike="noStrike" spc="-1">
              <a:solidFill>
                <a:schemeClr val="dk1"/>
              </a:solidFill>
              <a:latin typeface="Verdana"/>
            </a:endParaRPr>
          </a:p>
          <a:p>
            <a:pPr marL="2057400" lvl="4" indent="-228600" defTabSz="914400">
              <a:lnSpc>
                <a:spcPct val="100000"/>
              </a:lnSpc>
              <a:spcBef>
                <a:spcPts val="400"/>
              </a:spcBef>
              <a:buClr>
                <a:srgbClr val="002F5F"/>
              </a:buClr>
              <a:buFont typeface="Arial"/>
              <a:buChar char="»"/>
            </a:pPr>
            <a:r>
              <a:rPr lang="en-US" sz="2000" b="0" strike="noStrike" spc="-1">
                <a:solidFill>
                  <a:schemeClr val="dk1"/>
                </a:solidFill>
                <a:latin typeface="Verdana"/>
                <a:ea typeface="Verdana"/>
              </a:rPr>
              <a:t>Fifth level</a:t>
            </a:r>
            <a:endParaRPr lang="sv-SE" sz="2000" b="0" strike="noStrike" spc="-1">
              <a:solidFill>
                <a:schemeClr val="dk1"/>
              </a:solidFill>
              <a:latin typeface="Verdana"/>
            </a:endParaRPr>
          </a:p>
        </p:txBody>
      </p:sp>
      <p:sp>
        <p:nvSpPr>
          <p:cNvPr id="21" name="PlaceHolder 3"/>
          <p:cNvSpPr>
            <a:spLocks noGrp="1"/>
          </p:cNvSpPr>
          <p:nvPr>
            <p:ph type="body"/>
          </p:nvPr>
        </p:nvSpPr>
        <p:spPr>
          <a:xfrm>
            <a:off x="4291200" y="1275480"/>
            <a:ext cx="3347640" cy="3240000"/>
          </a:xfrm>
          <a:prstGeom prst="rect">
            <a:avLst/>
          </a:prstGeom>
          <a:noFill/>
          <a:ln w="0">
            <a:noFill/>
          </a:ln>
        </p:spPr>
        <p:txBody>
          <a:bodyPr lIns="91440" tIns="45720" rIns="91440" bIns="45720" anchor="t">
            <a:noAutofit/>
          </a:bodyPr>
          <a:lstStyle/>
          <a:p>
            <a:pPr marL="343080" indent="-343080" defTabSz="914400">
              <a:lnSpc>
                <a:spcPts val="2900"/>
              </a:lnSpc>
              <a:spcBef>
                <a:spcPts val="479"/>
              </a:spcBef>
              <a:buClr>
                <a:srgbClr val="002F5F"/>
              </a:buClr>
              <a:buSzPct val="93000"/>
              <a:buFont typeface="Verdana"/>
              <a:buChar char="●"/>
            </a:pPr>
            <a:r>
              <a:rPr lang="en-US" sz="2400" b="0" strike="noStrike" spc="-1">
                <a:solidFill>
                  <a:schemeClr val="dk1"/>
                </a:solidFill>
                <a:latin typeface="Verdana"/>
                <a:ea typeface="Verdana"/>
              </a:rPr>
              <a:t>Click to edit Master text styles</a:t>
            </a:r>
            <a:endParaRPr lang="sv-SE" sz="2400" b="0" strike="noStrike" spc="-1">
              <a:solidFill>
                <a:schemeClr val="dk1"/>
              </a:solidFill>
              <a:latin typeface="Verdana"/>
            </a:endParaRPr>
          </a:p>
          <a:p>
            <a:pPr marL="743040" lvl="1" indent="-285840" defTabSz="914400">
              <a:lnSpc>
                <a:spcPct val="100000"/>
              </a:lnSpc>
              <a:spcBef>
                <a:spcPts val="400"/>
              </a:spcBef>
              <a:buClr>
                <a:srgbClr val="002F5F"/>
              </a:buClr>
              <a:buFont typeface="Arial"/>
              <a:buChar char="–"/>
            </a:pPr>
            <a:r>
              <a:rPr lang="en-US" sz="2000" b="0" strike="noStrike" spc="-1">
                <a:solidFill>
                  <a:schemeClr val="dk1"/>
                </a:solidFill>
                <a:latin typeface="Verdana"/>
                <a:ea typeface="Verdana"/>
              </a:rPr>
              <a:t>Second level</a:t>
            </a:r>
            <a:endParaRPr lang="sv-SE" sz="2000" b="0" strike="noStrike" spc="-1">
              <a:solidFill>
                <a:schemeClr val="dk1"/>
              </a:solidFill>
              <a:latin typeface="Verdana"/>
            </a:endParaRPr>
          </a:p>
          <a:p>
            <a:pPr marL="1143000" lvl="2" indent="-228600" defTabSz="914400">
              <a:lnSpc>
                <a:spcPct val="100000"/>
              </a:lnSpc>
              <a:spcBef>
                <a:spcPts val="400"/>
              </a:spcBef>
              <a:buClr>
                <a:srgbClr val="002F5F"/>
              </a:buClr>
              <a:buFont typeface="Arial"/>
              <a:buChar char="•"/>
            </a:pPr>
            <a:r>
              <a:rPr lang="en-US" sz="2000" b="0" strike="noStrike" spc="-1">
                <a:solidFill>
                  <a:schemeClr val="dk1"/>
                </a:solidFill>
                <a:latin typeface="Verdana"/>
                <a:ea typeface="Verdana"/>
              </a:rPr>
              <a:t>Third level</a:t>
            </a:r>
            <a:endParaRPr lang="sv-SE" sz="2000" b="0" strike="noStrike" spc="-1">
              <a:solidFill>
                <a:schemeClr val="dk1"/>
              </a:solidFill>
              <a:latin typeface="Verdana"/>
            </a:endParaRPr>
          </a:p>
          <a:p>
            <a:pPr marL="1600200" lvl="3" indent="-228600" defTabSz="914400">
              <a:lnSpc>
                <a:spcPct val="100000"/>
              </a:lnSpc>
              <a:spcBef>
                <a:spcPts val="400"/>
              </a:spcBef>
              <a:buClr>
                <a:srgbClr val="002F5F"/>
              </a:buClr>
              <a:buFont typeface="Arial"/>
              <a:buChar char="–"/>
            </a:pPr>
            <a:r>
              <a:rPr lang="en-US" sz="2000" b="0" strike="noStrike" spc="-1">
                <a:solidFill>
                  <a:schemeClr val="dk1"/>
                </a:solidFill>
                <a:latin typeface="Verdana"/>
                <a:ea typeface="Verdana"/>
              </a:rPr>
              <a:t>Fourth level</a:t>
            </a:r>
            <a:endParaRPr lang="sv-SE" sz="2000" b="0" strike="noStrike" spc="-1">
              <a:solidFill>
                <a:schemeClr val="dk1"/>
              </a:solidFill>
              <a:latin typeface="Verdana"/>
            </a:endParaRPr>
          </a:p>
          <a:p>
            <a:pPr marL="2057400" lvl="4" indent="-228600" defTabSz="914400">
              <a:lnSpc>
                <a:spcPct val="100000"/>
              </a:lnSpc>
              <a:spcBef>
                <a:spcPts val="400"/>
              </a:spcBef>
              <a:buClr>
                <a:srgbClr val="002F5F"/>
              </a:buClr>
              <a:buFont typeface="Arial"/>
              <a:buChar char="»"/>
            </a:pPr>
            <a:r>
              <a:rPr lang="en-US" sz="2000" b="0" strike="noStrike" spc="-1">
                <a:solidFill>
                  <a:schemeClr val="dk1"/>
                </a:solidFill>
                <a:latin typeface="Verdana"/>
                <a:ea typeface="Verdana"/>
              </a:rPr>
              <a:t>Fifth level</a:t>
            </a:r>
            <a:endParaRPr lang="sv-SE" sz="2000" b="0" strike="noStrike" spc="-1">
              <a:solidFill>
                <a:schemeClr val="dk1"/>
              </a:solidFill>
              <a:latin typeface="Verdana"/>
            </a:endParaRPr>
          </a:p>
        </p:txBody>
      </p:sp>
    </p:spTree>
  </p:cSld>
  <p:clrMap bg1="lt1" tx1="dk1" bg2="lt2" tx2="dk2" accent1="accent1" accent2="accent2" accent3="accent3" accent4="accent4" accent5="accent5" accent6="accent6" hlink="hlink" folHlink="folHlink"/>
  <p:sldLayoutIdLst>
    <p:sldLayoutId id="214748365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5" name="Bildobjekt 6" descr="logo-org-svensk_rgb.png"/>
          <p:cNvPicPr/>
          <p:nvPr/>
        </p:nvPicPr>
        <p:blipFill>
          <a:blip r:embed="rId3"/>
          <a:stretch/>
        </p:blipFill>
        <p:spPr>
          <a:xfrm>
            <a:off x="7884360" y="216000"/>
            <a:ext cx="979920" cy="817560"/>
          </a:xfrm>
          <a:prstGeom prst="rect">
            <a:avLst/>
          </a:prstGeom>
          <a:ln w="0">
            <a:noFill/>
          </a:ln>
        </p:spPr>
      </p:pic>
      <p:sp>
        <p:nvSpPr>
          <p:cNvPr id="26" name="PlaceHolder 1"/>
          <p:cNvSpPr>
            <a:spLocks noGrp="1"/>
          </p:cNvSpPr>
          <p:nvPr>
            <p:ph type="title"/>
          </p:nvPr>
        </p:nvSpPr>
        <p:spPr>
          <a:xfrm>
            <a:off x="792000" y="627480"/>
            <a:ext cx="6850440" cy="596520"/>
          </a:xfrm>
          <a:prstGeom prst="rect">
            <a:avLst/>
          </a:prstGeom>
          <a:noFill/>
          <a:ln w="0">
            <a:noFill/>
          </a:ln>
        </p:spPr>
        <p:txBody>
          <a:bodyPr lIns="91440" tIns="45720" rIns="91440" bIns="45720" anchor="t">
            <a:normAutofit/>
          </a:bodyPr>
          <a:lstStyle/>
          <a:p>
            <a:pPr indent="0" defTabSz="914400">
              <a:lnSpc>
                <a:spcPct val="100000"/>
              </a:lnSpc>
              <a:buNone/>
            </a:pPr>
            <a:r>
              <a:rPr lang="en-US" sz="2800" b="1" strike="noStrike" spc="-1">
                <a:solidFill>
                  <a:schemeClr val="dk1"/>
                </a:solidFill>
                <a:latin typeface="Verdana"/>
                <a:ea typeface="Verdana"/>
              </a:rPr>
              <a:t>Click to edit Master title style</a:t>
            </a:r>
            <a:endParaRPr lang="sv-SE" sz="2800" b="0" strike="noStrike" spc="-1">
              <a:solidFill>
                <a:schemeClr val="dk1"/>
              </a:solidFill>
              <a:latin typeface="Calibri"/>
            </a:endParaRPr>
          </a:p>
        </p:txBody>
      </p:sp>
      <p:sp>
        <p:nvSpPr>
          <p:cNvPr id="27" name="PlaceHolder 2"/>
          <p:cNvSpPr>
            <a:spLocks noGrp="1"/>
          </p:cNvSpPr>
          <p:nvPr>
            <p:ph type="body"/>
          </p:nvPr>
        </p:nvSpPr>
        <p:spPr>
          <a:xfrm>
            <a:off x="792000" y="1275480"/>
            <a:ext cx="6850440" cy="2410920"/>
          </a:xfrm>
          <a:prstGeom prst="rect">
            <a:avLst/>
          </a:prstGeom>
          <a:noFill/>
          <a:ln w="0">
            <a:noFill/>
          </a:ln>
        </p:spPr>
        <p:txBody>
          <a:bodyPr lIns="91440" tIns="45720" rIns="91440" bIns="45720" anchor="t">
            <a:normAutofit/>
          </a:bodyPr>
          <a:lstStyle/>
          <a:p>
            <a:pPr marL="1440" indent="-1440" defTabSz="914400">
              <a:lnSpc>
                <a:spcPts val="2599"/>
              </a:lnSpc>
              <a:spcBef>
                <a:spcPts val="479"/>
              </a:spcBef>
              <a:buNone/>
              <a:tabLst>
                <a:tab pos="0" algn="l"/>
              </a:tabLst>
            </a:pPr>
            <a:r>
              <a:rPr lang="en-US" sz="2400" b="0" strike="noStrike" spc="-1">
                <a:solidFill>
                  <a:schemeClr val="dk1"/>
                </a:solidFill>
                <a:latin typeface="Verdana"/>
                <a:ea typeface="Verdana"/>
              </a:rPr>
              <a:t>Click to edit Master text styles</a:t>
            </a:r>
            <a:endParaRPr lang="sv-SE" sz="2400" b="0" strike="noStrike" spc="-1">
              <a:solidFill>
                <a:schemeClr val="dk1"/>
              </a:solidFill>
              <a:latin typeface="Verdana"/>
            </a:endParaRPr>
          </a:p>
        </p:txBody>
      </p:sp>
    </p:spTree>
  </p:cSld>
  <p:clrMap bg1="lt1" tx1="dk1" bg2="lt2" tx2="dk2" accent1="accent1" accent2="accent2" accent3="accent3" accent4="accent4" accent5="accent5" accent6="accent6" hlink="hlink" folHlink="folHlink"/>
  <p:sldLayoutIdLst>
    <p:sldLayoutId id="214748365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0" name="Bildobjekt 6" descr="logo-org-svensk_rgb.png"/>
          <p:cNvPicPr/>
          <p:nvPr/>
        </p:nvPicPr>
        <p:blipFill>
          <a:blip r:embed="rId3"/>
          <a:stretch/>
        </p:blipFill>
        <p:spPr>
          <a:xfrm>
            <a:off x="7884360" y="216000"/>
            <a:ext cx="979920" cy="817560"/>
          </a:xfrm>
          <a:prstGeom prst="rect">
            <a:avLst/>
          </a:prstGeom>
          <a:ln w="0">
            <a:noFill/>
          </a:ln>
        </p:spPr>
      </p:pic>
      <p:sp>
        <p:nvSpPr>
          <p:cNvPr id="31" name="PlaceHolder 1"/>
          <p:cNvSpPr>
            <a:spLocks noGrp="1"/>
          </p:cNvSpPr>
          <p:nvPr>
            <p:ph type="body"/>
          </p:nvPr>
        </p:nvSpPr>
        <p:spPr>
          <a:xfrm>
            <a:off x="792000" y="595440"/>
            <a:ext cx="6850440" cy="3992040"/>
          </a:xfrm>
          <a:prstGeom prst="rect">
            <a:avLst/>
          </a:prstGeom>
          <a:noFill/>
          <a:ln w="0">
            <a:noFill/>
          </a:ln>
        </p:spPr>
        <p:txBody>
          <a:bodyPr lIns="91440" tIns="45720" rIns="91440" bIns="45720" anchor="t">
            <a:normAutofit/>
          </a:bodyPr>
          <a:lstStyle/>
          <a:p>
            <a:pPr marL="343080" indent="-343080" defTabSz="914400">
              <a:lnSpc>
                <a:spcPts val="2900"/>
              </a:lnSpc>
              <a:spcBef>
                <a:spcPts val="479"/>
              </a:spcBef>
              <a:buClr>
                <a:srgbClr val="002F5F"/>
              </a:buClr>
              <a:buSzPct val="93000"/>
              <a:buFont typeface="Verdana"/>
              <a:buChar char="●"/>
            </a:pPr>
            <a:r>
              <a:rPr lang="en-US" sz="2400" b="0" strike="noStrike" spc="-1">
                <a:solidFill>
                  <a:schemeClr val="dk1"/>
                </a:solidFill>
                <a:latin typeface="Verdana"/>
                <a:ea typeface="Verdana"/>
              </a:rPr>
              <a:t>Click to edit Master text styles</a:t>
            </a:r>
            <a:endParaRPr lang="sv-SE" sz="2400" b="0" strike="noStrike" spc="-1">
              <a:solidFill>
                <a:schemeClr val="dk1"/>
              </a:solidFill>
              <a:latin typeface="Verdana"/>
            </a:endParaRPr>
          </a:p>
          <a:p>
            <a:pPr marL="743040" lvl="1" indent="-285840" defTabSz="914400">
              <a:lnSpc>
                <a:spcPct val="100000"/>
              </a:lnSpc>
              <a:spcBef>
                <a:spcPts val="479"/>
              </a:spcBef>
              <a:buClr>
                <a:srgbClr val="002F5F"/>
              </a:buClr>
              <a:buFont typeface="Arial"/>
              <a:buChar char="–"/>
            </a:pPr>
            <a:r>
              <a:rPr lang="en-US" sz="2400" b="0" strike="noStrike" spc="-1">
                <a:solidFill>
                  <a:schemeClr val="dk1"/>
                </a:solidFill>
                <a:latin typeface="Verdana"/>
                <a:ea typeface="Verdana"/>
              </a:rPr>
              <a:t>Second level</a:t>
            </a:r>
            <a:endParaRPr lang="sv-SE" sz="2400" b="0" strike="noStrike" spc="-1">
              <a:solidFill>
                <a:schemeClr val="dk1"/>
              </a:solidFill>
              <a:latin typeface="Verdana"/>
            </a:endParaRPr>
          </a:p>
          <a:p>
            <a:pPr marL="1143000" lvl="2" indent="-228600" defTabSz="914400">
              <a:lnSpc>
                <a:spcPct val="100000"/>
              </a:lnSpc>
              <a:spcBef>
                <a:spcPts val="479"/>
              </a:spcBef>
              <a:buClr>
                <a:srgbClr val="002F5F"/>
              </a:buClr>
              <a:buFont typeface="Arial"/>
              <a:buChar char="•"/>
            </a:pPr>
            <a:r>
              <a:rPr lang="en-US" sz="2400" b="0" strike="noStrike" spc="-1">
                <a:solidFill>
                  <a:schemeClr val="dk1"/>
                </a:solidFill>
                <a:latin typeface="Verdana"/>
                <a:ea typeface="Verdana"/>
              </a:rPr>
              <a:t>Third level</a:t>
            </a:r>
            <a:endParaRPr lang="sv-SE" sz="2400" b="0" strike="noStrike" spc="-1">
              <a:solidFill>
                <a:schemeClr val="dk1"/>
              </a:solidFill>
              <a:latin typeface="Verdana"/>
            </a:endParaRPr>
          </a:p>
          <a:p>
            <a:pPr marL="1600200" lvl="3" indent="-228600" defTabSz="914400">
              <a:lnSpc>
                <a:spcPct val="100000"/>
              </a:lnSpc>
              <a:spcBef>
                <a:spcPts val="479"/>
              </a:spcBef>
              <a:buClr>
                <a:srgbClr val="002F5F"/>
              </a:buClr>
              <a:buFont typeface="Arial"/>
              <a:buChar char="–"/>
            </a:pPr>
            <a:r>
              <a:rPr lang="en-US" sz="2400" b="0" strike="noStrike" spc="-1">
                <a:solidFill>
                  <a:schemeClr val="dk1"/>
                </a:solidFill>
                <a:latin typeface="Verdana"/>
                <a:ea typeface="Verdana"/>
              </a:rPr>
              <a:t>Fourth level</a:t>
            </a:r>
            <a:endParaRPr lang="sv-SE" sz="2400" b="0" strike="noStrike" spc="-1">
              <a:solidFill>
                <a:schemeClr val="dk1"/>
              </a:solidFill>
              <a:latin typeface="Verdana"/>
            </a:endParaRPr>
          </a:p>
          <a:p>
            <a:pPr marL="2057400" lvl="4" indent="-228600" defTabSz="914400">
              <a:lnSpc>
                <a:spcPct val="100000"/>
              </a:lnSpc>
              <a:spcBef>
                <a:spcPts val="479"/>
              </a:spcBef>
              <a:buClr>
                <a:srgbClr val="002F5F"/>
              </a:buClr>
              <a:buFont typeface="Arial"/>
              <a:buChar char="»"/>
            </a:pPr>
            <a:r>
              <a:rPr lang="en-US" sz="2400" b="0" strike="noStrike" spc="-1">
                <a:solidFill>
                  <a:schemeClr val="dk1"/>
                </a:solidFill>
                <a:latin typeface="Verdana"/>
                <a:ea typeface="Verdana"/>
              </a:rPr>
              <a:t>Fifth level</a:t>
            </a:r>
            <a:endParaRPr lang="sv-SE" sz="2400" b="0" strike="noStrike" spc="-1">
              <a:solidFill>
                <a:schemeClr val="dk1"/>
              </a:solidFill>
              <a:latin typeface="Verdana"/>
            </a:endParaRPr>
          </a:p>
        </p:txBody>
      </p:sp>
    </p:spTree>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2" name="Bildobjekt 6" descr="logo-org-svensk_rgb.png"/>
          <p:cNvPicPr/>
          <p:nvPr/>
        </p:nvPicPr>
        <p:blipFill>
          <a:blip r:embed="rId3"/>
          <a:stretch/>
        </p:blipFill>
        <p:spPr>
          <a:xfrm>
            <a:off x="7884360" y="216000"/>
            <a:ext cx="979920" cy="817560"/>
          </a:xfrm>
          <a:prstGeom prst="rect">
            <a:avLst/>
          </a:prstGeom>
          <a:ln w="0">
            <a:noFill/>
          </a:ln>
        </p:spPr>
      </p:pic>
    </p:spTree>
  </p:cSld>
  <p:clrMap bg1="lt1" tx1="dk1" bg2="lt2" tx2="dk2" accent1="accent1" accent2="accent2" accent3="accent3" accent4="accent4" accent5="accent5" accent6="accent6" hlink="hlink" folHlink="folHlink"/>
  <p:sldLayoutIdLst>
    <p:sldLayoutId id="214748366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3" name="Bildobjekt 6" descr="logo-org-svensk_rgb.png"/>
          <p:cNvPicPr/>
          <p:nvPr/>
        </p:nvPicPr>
        <p:blipFill>
          <a:blip r:embed="rId3"/>
          <a:stretch/>
        </p:blipFill>
        <p:spPr>
          <a:xfrm>
            <a:off x="7884360" y="216000"/>
            <a:ext cx="979920" cy="817560"/>
          </a:xfrm>
          <a:prstGeom prst="rect">
            <a:avLst/>
          </a:prstGeom>
          <a:ln w="0">
            <a:noFill/>
          </a:ln>
        </p:spPr>
      </p:pic>
      <p:sp>
        <p:nvSpPr>
          <p:cNvPr id="34" name="PlaceHolder 1"/>
          <p:cNvSpPr>
            <a:spLocks noGrp="1"/>
          </p:cNvSpPr>
          <p:nvPr>
            <p:ph type="body"/>
          </p:nvPr>
        </p:nvSpPr>
        <p:spPr>
          <a:xfrm>
            <a:off x="792000" y="595440"/>
            <a:ext cx="6850440" cy="3992040"/>
          </a:xfrm>
          <a:prstGeom prst="rect">
            <a:avLst/>
          </a:prstGeom>
          <a:noFill/>
          <a:ln w="0">
            <a:noFill/>
          </a:ln>
        </p:spPr>
        <p:txBody>
          <a:bodyPr lIns="91440" tIns="45720" rIns="91440" bIns="45720" anchor="t">
            <a:normAutofit/>
          </a:bodyPr>
          <a:lstStyle/>
          <a:p>
            <a:pPr marL="343080" indent="-343080" defTabSz="914400">
              <a:lnSpc>
                <a:spcPts val="2900"/>
              </a:lnSpc>
              <a:spcBef>
                <a:spcPts val="479"/>
              </a:spcBef>
              <a:buClr>
                <a:srgbClr val="002F5F"/>
              </a:buClr>
              <a:buSzPct val="93000"/>
              <a:buFont typeface="Verdana"/>
              <a:buChar char="●"/>
            </a:pPr>
            <a:r>
              <a:rPr lang="en-US" sz="2400" b="0" strike="noStrike" spc="-1">
                <a:solidFill>
                  <a:schemeClr val="dk1"/>
                </a:solidFill>
                <a:latin typeface="Verdana"/>
                <a:ea typeface="Verdana"/>
              </a:rPr>
              <a:t>Click to edit Master text styles</a:t>
            </a:r>
            <a:endParaRPr lang="sv-SE" sz="2400" b="0" strike="noStrike" spc="-1">
              <a:solidFill>
                <a:schemeClr val="dk1"/>
              </a:solidFill>
              <a:latin typeface="Verdana"/>
            </a:endParaRPr>
          </a:p>
          <a:p>
            <a:pPr marL="743040" lvl="1" indent="-285840" defTabSz="914400">
              <a:lnSpc>
                <a:spcPct val="100000"/>
              </a:lnSpc>
              <a:spcBef>
                <a:spcPts val="479"/>
              </a:spcBef>
              <a:buClr>
                <a:srgbClr val="002F5F"/>
              </a:buClr>
              <a:buFont typeface="Arial"/>
              <a:buChar char="–"/>
            </a:pPr>
            <a:r>
              <a:rPr lang="en-US" sz="2400" b="0" strike="noStrike" spc="-1">
                <a:solidFill>
                  <a:schemeClr val="dk1"/>
                </a:solidFill>
                <a:latin typeface="Verdana"/>
                <a:ea typeface="Verdana"/>
              </a:rPr>
              <a:t>Second level</a:t>
            </a:r>
            <a:endParaRPr lang="sv-SE" sz="2400" b="0" strike="noStrike" spc="-1">
              <a:solidFill>
                <a:schemeClr val="dk1"/>
              </a:solidFill>
              <a:latin typeface="Verdana"/>
            </a:endParaRPr>
          </a:p>
          <a:p>
            <a:pPr marL="1143000" lvl="2" indent="-228600" defTabSz="914400">
              <a:lnSpc>
                <a:spcPct val="100000"/>
              </a:lnSpc>
              <a:spcBef>
                <a:spcPts val="479"/>
              </a:spcBef>
              <a:buClr>
                <a:srgbClr val="002F5F"/>
              </a:buClr>
              <a:buFont typeface="Arial"/>
              <a:buChar char="•"/>
            </a:pPr>
            <a:r>
              <a:rPr lang="en-US" sz="2400" b="0" strike="noStrike" spc="-1">
                <a:solidFill>
                  <a:schemeClr val="dk1"/>
                </a:solidFill>
                <a:latin typeface="Verdana"/>
                <a:ea typeface="Verdana"/>
              </a:rPr>
              <a:t>Third level</a:t>
            </a:r>
            <a:endParaRPr lang="sv-SE" sz="2400" b="0" strike="noStrike" spc="-1">
              <a:solidFill>
                <a:schemeClr val="dk1"/>
              </a:solidFill>
              <a:latin typeface="Verdana"/>
            </a:endParaRPr>
          </a:p>
          <a:p>
            <a:pPr marL="1600200" lvl="3" indent="-228600" defTabSz="914400">
              <a:lnSpc>
                <a:spcPct val="100000"/>
              </a:lnSpc>
              <a:spcBef>
                <a:spcPts val="479"/>
              </a:spcBef>
              <a:buClr>
                <a:srgbClr val="002F5F"/>
              </a:buClr>
              <a:buFont typeface="Arial"/>
              <a:buChar char="–"/>
            </a:pPr>
            <a:r>
              <a:rPr lang="en-US" sz="2400" b="0" strike="noStrike" spc="-1">
                <a:solidFill>
                  <a:schemeClr val="dk1"/>
                </a:solidFill>
                <a:latin typeface="Verdana"/>
                <a:ea typeface="Verdana"/>
              </a:rPr>
              <a:t>Fourth level</a:t>
            </a:r>
            <a:endParaRPr lang="sv-SE" sz="2400" b="0" strike="noStrike" spc="-1">
              <a:solidFill>
                <a:schemeClr val="dk1"/>
              </a:solidFill>
              <a:latin typeface="Verdana"/>
            </a:endParaRPr>
          </a:p>
          <a:p>
            <a:pPr marL="2057400" lvl="4" indent="-228600" defTabSz="914400">
              <a:lnSpc>
                <a:spcPct val="100000"/>
              </a:lnSpc>
              <a:spcBef>
                <a:spcPts val="479"/>
              </a:spcBef>
              <a:buClr>
                <a:srgbClr val="002F5F"/>
              </a:buClr>
              <a:buFont typeface="Arial"/>
              <a:buChar char="»"/>
            </a:pPr>
            <a:r>
              <a:rPr lang="en-US" sz="2400" b="0" strike="noStrike" spc="-1">
                <a:solidFill>
                  <a:schemeClr val="dk1"/>
                </a:solidFill>
                <a:latin typeface="Verdana"/>
                <a:ea typeface="Verdana"/>
              </a:rPr>
              <a:t>Fifth level</a:t>
            </a:r>
            <a:endParaRPr lang="sv-SE" sz="2400" b="0" strike="noStrike" spc="-1">
              <a:solidFill>
                <a:schemeClr val="dk1"/>
              </a:solidFill>
              <a:latin typeface="Verdana"/>
            </a:endParaRPr>
          </a:p>
        </p:txBody>
      </p:sp>
    </p:spTree>
  </p:cSld>
  <p:clrMap bg1="lt1" tx1="dk1" bg2="lt2" tx2="dk2" accent1="accent1" accent2="accent2" accent3="accent3" accent4="accent4" accent5="accent5" accent6="accent6" hlink="hlink" folHlink="folHlink"/>
  <p:sldLayoutIdLst>
    <p:sldLayoutId id="214748366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5" name="Bildobjekt 6" descr="logo-org-svensk_rgb.png"/>
          <p:cNvPicPr/>
          <p:nvPr/>
        </p:nvPicPr>
        <p:blipFill>
          <a:blip r:embed="rId3"/>
          <a:stretch/>
        </p:blipFill>
        <p:spPr>
          <a:xfrm>
            <a:off x="7884360" y="216000"/>
            <a:ext cx="979920" cy="817560"/>
          </a:xfrm>
          <a:prstGeom prst="rect">
            <a:avLst/>
          </a:prstGeom>
          <a:ln w="0">
            <a:noFill/>
          </a:ln>
        </p:spPr>
      </p:pic>
      <p:pic>
        <p:nvPicPr>
          <p:cNvPr id="36" name="Picture 9" descr="SU_PPT_kronor"/>
          <p:cNvPicPr/>
          <p:nvPr/>
        </p:nvPicPr>
        <p:blipFill>
          <a:blip r:embed="rId4">
            <a:alphaModFix amt="55000"/>
          </a:blip>
          <a:stretch/>
        </p:blipFill>
        <p:spPr>
          <a:xfrm>
            <a:off x="0" y="1262160"/>
            <a:ext cx="4196880" cy="3881160"/>
          </a:xfrm>
          <a:prstGeom prst="rect">
            <a:avLst/>
          </a:prstGeom>
          <a:ln w="0">
            <a:noFill/>
          </a:ln>
        </p:spPr>
      </p:pic>
      <p:sp>
        <p:nvSpPr>
          <p:cNvPr id="37" name="PlaceHolder 1"/>
          <p:cNvSpPr>
            <a:spLocks noGrp="1"/>
          </p:cNvSpPr>
          <p:nvPr>
            <p:ph type="title"/>
          </p:nvPr>
        </p:nvSpPr>
        <p:spPr>
          <a:xfrm>
            <a:off x="1008000" y="1828080"/>
            <a:ext cx="6630840" cy="1068840"/>
          </a:xfrm>
          <a:prstGeom prst="rect">
            <a:avLst/>
          </a:prstGeom>
          <a:noFill/>
          <a:ln w="0">
            <a:noFill/>
          </a:ln>
        </p:spPr>
        <p:txBody>
          <a:bodyPr lIns="72000" tIns="36000" rIns="72000" bIns="36000" anchor="ctr">
            <a:normAutofit fontScale="85000" lnSpcReduction="20000"/>
          </a:bodyPr>
          <a:lstStyle/>
          <a:p>
            <a:pPr indent="0" defTabSz="914400">
              <a:lnSpc>
                <a:spcPct val="100000"/>
              </a:lnSpc>
              <a:buNone/>
            </a:pPr>
            <a:r>
              <a:rPr lang="sv-SE" sz="4400" b="0" strike="noStrike" spc="-1">
                <a:solidFill>
                  <a:schemeClr val="dk1"/>
                </a:solidFill>
                <a:latin typeface="Verdana"/>
                <a:ea typeface="Verdana"/>
              </a:rPr>
              <a:t>Klicka här för att ändra format</a:t>
            </a:r>
            <a:endParaRPr lang="sv-SE" sz="4400" b="0" strike="noStrike" spc="-1">
              <a:solidFill>
                <a:schemeClr val="dk1"/>
              </a:solidFill>
              <a:latin typeface="Calibri"/>
            </a:endParaRPr>
          </a:p>
        </p:txBody>
      </p:sp>
      <p:sp>
        <p:nvSpPr>
          <p:cNvPr id="38" name="PlaceHolder 2"/>
          <p:cNvSpPr>
            <a:spLocks noGrp="1"/>
          </p:cNvSpPr>
          <p:nvPr>
            <p:ph type="body"/>
          </p:nvPr>
        </p:nvSpPr>
        <p:spPr>
          <a:xfrm>
            <a:off x="457200" y="1203480"/>
            <a:ext cx="8229240" cy="2982960"/>
          </a:xfrm>
          <a:prstGeom prst="rect">
            <a:avLst/>
          </a:prstGeom>
          <a:noFill/>
          <a:ln w="0">
            <a:noFill/>
          </a:ln>
        </p:spPr>
        <p:txBody>
          <a:bodyPr lIns="0" tIns="0" rIns="0" bIns="0" anchor="t">
            <a:normAutofit/>
          </a:bodyPr>
          <a:lstStyle/>
          <a:p>
            <a:pPr marL="432000" indent="-324000">
              <a:lnSpc>
                <a:spcPts val="2900"/>
              </a:lnSpc>
              <a:spcBef>
                <a:spcPts val="1417"/>
              </a:spcBef>
              <a:buClr>
                <a:srgbClr val="000000"/>
              </a:buClr>
              <a:buSzPct val="45000"/>
              <a:buFont typeface="Wingdings" charset="2"/>
              <a:buChar char=""/>
            </a:pPr>
            <a:r>
              <a:rPr lang="sv-SE" sz="2000" b="0" strike="noStrike" spc="-1">
                <a:solidFill>
                  <a:schemeClr val="dk1"/>
                </a:solidFill>
                <a:latin typeface="Verdana"/>
              </a:rPr>
              <a:t>Click to edit the outline text format</a:t>
            </a:r>
          </a:p>
          <a:p>
            <a:pPr marL="864000" lvl="1" indent="-324000">
              <a:spcBef>
                <a:spcPts val="1134"/>
              </a:spcBef>
              <a:buClr>
                <a:srgbClr val="000000"/>
              </a:buClr>
              <a:buSzPct val="75000"/>
              <a:buFont typeface="Symbol" charset="2"/>
              <a:buChar char=""/>
            </a:pPr>
            <a:r>
              <a:rPr lang="sv-SE" sz="2000" b="0" strike="noStrike" spc="-1">
                <a:solidFill>
                  <a:schemeClr val="dk1"/>
                </a:solidFill>
                <a:latin typeface="Verdana"/>
              </a:rPr>
              <a:t>Second Outline Level</a:t>
            </a:r>
          </a:p>
          <a:p>
            <a:pPr marL="1296000" lvl="2" indent="-288000">
              <a:spcBef>
                <a:spcPts val="850"/>
              </a:spcBef>
              <a:buClr>
                <a:srgbClr val="000000"/>
              </a:buClr>
              <a:buSzPct val="45000"/>
              <a:buFont typeface="Wingdings" charset="2"/>
              <a:buChar char=""/>
            </a:pPr>
            <a:r>
              <a:rPr lang="sv-SE" sz="2000" b="0" strike="noStrike" spc="-1">
                <a:solidFill>
                  <a:schemeClr val="dk1"/>
                </a:solidFill>
                <a:latin typeface="Verdana"/>
              </a:rPr>
              <a:t>Third Outline Level</a:t>
            </a:r>
          </a:p>
          <a:p>
            <a:pPr marL="1728000" lvl="3" indent="-216000">
              <a:spcBef>
                <a:spcPts val="567"/>
              </a:spcBef>
              <a:buClr>
                <a:srgbClr val="000000"/>
              </a:buClr>
              <a:buSzPct val="75000"/>
              <a:buFont typeface="Symbol" charset="2"/>
              <a:buChar char=""/>
            </a:pPr>
            <a:r>
              <a:rPr lang="sv-SE" sz="2000" b="0" strike="noStrike" spc="-1">
                <a:solidFill>
                  <a:schemeClr val="dk1"/>
                </a:solidFill>
                <a:latin typeface="Verdana"/>
              </a:rPr>
              <a:t>Fourth Outline Level</a:t>
            </a:r>
          </a:p>
          <a:p>
            <a:pPr marL="2160000" lvl="4" indent="-216000">
              <a:spcBef>
                <a:spcPts val="283"/>
              </a:spcBef>
              <a:buClr>
                <a:srgbClr val="000000"/>
              </a:buClr>
              <a:buSzPct val="45000"/>
              <a:buFont typeface="Wingdings" charset="2"/>
              <a:buChar char=""/>
            </a:pPr>
            <a:r>
              <a:rPr lang="sv-SE" sz="2000" b="0" strike="noStrike" spc="-1">
                <a:solidFill>
                  <a:schemeClr val="dk1"/>
                </a:solidFill>
                <a:latin typeface="Verdana"/>
              </a:rPr>
              <a:t>Fifth Outline Level</a:t>
            </a:r>
          </a:p>
          <a:p>
            <a:pPr marL="2592000" lvl="5" indent="-216000">
              <a:spcBef>
                <a:spcPts val="283"/>
              </a:spcBef>
              <a:buClr>
                <a:srgbClr val="000000"/>
              </a:buClr>
              <a:buSzPct val="45000"/>
              <a:buFont typeface="Wingdings" charset="2"/>
              <a:buChar char=""/>
            </a:pPr>
            <a:r>
              <a:rPr lang="sv-SE" sz="2000" b="0" strike="noStrike" spc="-1">
                <a:solidFill>
                  <a:schemeClr val="dk1"/>
                </a:solidFill>
                <a:latin typeface="Verdana"/>
              </a:rPr>
              <a:t>Sixth Outline Level</a:t>
            </a:r>
          </a:p>
          <a:p>
            <a:pPr marL="3024000" lvl="6" indent="-216000">
              <a:spcBef>
                <a:spcPts val="283"/>
              </a:spcBef>
              <a:buClr>
                <a:srgbClr val="000000"/>
              </a:buClr>
              <a:buSzPct val="45000"/>
              <a:buFont typeface="Wingdings" charset="2"/>
              <a:buChar char=""/>
            </a:pPr>
            <a:r>
              <a:rPr lang="sv-SE" sz="2000" b="0" strike="noStrike" spc="-1">
                <a:solidFill>
                  <a:schemeClr val="dk1"/>
                </a:solidFill>
                <a:latin typeface="Verdana"/>
              </a:rPr>
              <a:t>Seventh Outline Level</a:t>
            </a:r>
          </a:p>
        </p:txBody>
      </p:sp>
    </p:spTree>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1" name="Bildobjekt 6" descr="logo-org-svensk_rgb.png"/>
          <p:cNvPicPr/>
          <p:nvPr/>
        </p:nvPicPr>
        <p:blipFill>
          <a:blip r:embed="rId3"/>
          <a:stretch/>
        </p:blipFill>
        <p:spPr>
          <a:xfrm>
            <a:off x="7884360" y="216000"/>
            <a:ext cx="979920" cy="817560"/>
          </a:xfrm>
          <a:prstGeom prst="rect">
            <a:avLst/>
          </a:prstGeom>
          <a:ln w="0">
            <a:noFill/>
          </a:ln>
        </p:spPr>
      </p:pic>
      <p:sp>
        <p:nvSpPr>
          <p:cNvPr id="42" name="PlaceHolder 1"/>
          <p:cNvSpPr>
            <a:spLocks noGrp="1"/>
          </p:cNvSpPr>
          <p:nvPr>
            <p:ph type="title"/>
          </p:nvPr>
        </p:nvSpPr>
        <p:spPr>
          <a:xfrm>
            <a:off x="792000" y="1458000"/>
            <a:ext cx="6850440" cy="596520"/>
          </a:xfrm>
          <a:prstGeom prst="rect">
            <a:avLst/>
          </a:prstGeom>
          <a:noFill/>
          <a:ln w="0">
            <a:noFill/>
          </a:ln>
        </p:spPr>
        <p:txBody>
          <a:bodyPr lIns="91440" tIns="45720" rIns="91440" bIns="45720" anchor="t">
            <a:noAutofit/>
          </a:bodyPr>
          <a:lstStyle/>
          <a:p>
            <a:pPr indent="0" defTabSz="914400">
              <a:lnSpc>
                <a:spcPct val="100000"/>
              </a:lnSpc>
              <a:buNone/>
            </a:pPr>
            <a:r>
              <a:rPr lang="sv-SE" sz="2600" b="1" strike="noStrike" spc="-1">
                <a:solidFill>
                  <a:schemeClr val="dk1"/>
                </a:solidFill>
                <a:latin typeface="Verdana"/>
                <a:ea typeface="Verdana"/>
              </a:rPr>
              <a:t>Klicka här för att ändra format</a:t>
            </a:r>
            <a:endParaRPr lang="sv-SE" sz="2600" b="0" strike="noStrike" spc="-1">
              <a:solidFill>
                <a:schemeClr val="dk1"/>
              </a:solidFill>
              <a:latin typeface="Calibri"/>
            </a:endParaRPr>
          </a:p>
        </p:txBody>
      </p:sp>
      <p:sp>
        <p:nvSpPr>
          <p:cNvPr id="43" name="PlaceHolder 2"/>
          <p:cNvSpPr>
            <a:spLocks noGrp="1"/>
          </p:cNvSpPr>
          <p:nvPr>
            <p:ph type="body"/>
          </p:nvPr>
        </p:nvSpPr>
        <p:spPr>
          <a:xfrm>
            <a:off x="792000" y="2106000"/>
            <a:ext cx="6850440" cy="2410920"/>
          </a:xfrm>
          <a:prstGeom prst="rect">
            <a:avLst/>
          </a:prstGeom>
          <a:noFill/>
          <a:ln w="0">
            <a:noFill/>
          </a:ln>
        </p:spPr>
        <p:txBody>
          <a:bodyPr lIns="91440" tIns="45720" rIns="91440" bIns="45720" anchor="t">
            <a:noAutofit/>
          </a:bodyPr>
          <a:lstStyle/>
          <a:p>
            <a:pPr marL="343080" indent="-343080" defTabSz="914400">
              <a:lnSpc>
                <a:spcPts val="2900"/>
              </a:lnSpc>
              <a:spcBef>
                <a:spcPts val="400"/>
              </a:spcBef>
              <a:buClr>
                <a:srgbClr val="002F5F"/>
              </a:buClr>
              <a:buSzPct val="93000"/>
              <a:buFont typeface="Verdana"/>
              <a:buChar char="●"/>
            </a:pPr>
            <a:r>
              <a:rPr lang="sv-SE" sz="2000" b="0" strike="noStrike" spc="-1">
                <a:solidFill>
                  <a:schemeClr val="dk1"/>
                </a:solidFill>
                <a:latin typeface="Verdana"/>
                <a:ea typeface="Verdana"/>
              </a:rPr>
              <a:t>Klicka här för att ändra format på bakgrundstexten</a:t>
            </a:r>
            <a:endParaRPr lang="sv-SE" sz="2000" b="0" strike="noStrike" spc="-1">
              <a:solidFill>
                <a:schemeClr val="dk1"/>
              </a:solidFill>
              <a:latin typeface="Verdana"/>
            </a:endParaRPr>
          </a:p>
          <a:p>
            <a:pPr marL="743040" lvl="1" indent="-285840" defTabSz="914400">
              <a:lnSpc>
                <a:spcPct val="100000"/>
              </a:lnSpc>
              <a:spcBef>
                <a:spcPts val="400"/>
              </a:spcBef>
              <a:buClr>
                <a:srgbClr val="002F5F"/>
              </a:buClr>
              <a:buFont typeface="Arial"/>
              <a:buChar char="–"/>
            </a:pPr>
            <a:r>
              <a:rPr lang="sv-SE" sz="2000" b="0" strike="noStrike" spc="-1">
                <a:solidFill>
                  <a:schemeClr val="dk1"/>
                </a:solidFill>
                <a:latin typeface="Verdana"/>
                <a:ea typeface="Verdana"/>
              </a:rPr>
              <a:t>Nivå två</a:t>
            </a:r>
            <a:endParaRPr lang="sv-SE" sz="2000" b="0" strike="noStrike" spc="-1">
              <a:solidFill>
                <a:schemeClr val="dk1"/>
              </a:solidFill>
              <a:latin typeface="Verdana"/>
            </a:endParaRPr>
          </a:p>
          <a:p>
            <a:pPr marL="1143000" lvl="2" indent="-228600" defTabSz="914400">
              <a:lnSpc>
                <a:spcPct val="100000"/>
              </a:lnSpc>
              <a:spcBef>
                <a:spcPts val="400"/>
              </a:spcBef>
              <a:buClr>
                <a:srgbClr val="002F5F"/>
              </a:buClr>
              <a:buFont typeface="Arial"/>
              <a:buChar char="•"/>
            </a:pPr>
            <a:r>
              <a:rPr lang="sv-SE" sz="2000" b="0" strike="noStrike" spc="-1">
                <a:solidFill>
                  <a:schemeClr val="dk1"/>
                </a:solidFill>
                <a:latin typeface="Verdana"/>
                <a:ea typeface="Verdana"/>
              </a:rPr>
              <a:t>Nivå tre</a:t>
            </a:r>
            <a:endParaRPr lang="sv-SE" sz="2000" b="0" strike="noStrike" spc="-1">
              <a:solidFill>
                <a:schemeClr val="dk1"/>
              </a:solidFill>
              <a:latin typeface="Verdana"/>
            </a:endParaRPr>
          </a:p>
          <a:p>
            <a:pPr marL="1600200" lvl="3" indent="-228600" defTabSz="914400">
              <a:lnSpc>
                <a:spcPct val="100000"/>
              </a:lnSpc>
              <a:spcBef>
                <a:spcPts val="400"/>
              </a:spcBef>
              <a:buClr>
                <a:srgbClr val="002F5F"/>
              </a:buClr>
              <a:buFont typeface="Arial"/>
              <a:buChar char="–"/>
            </a:pPr>
            <a:r>
              <a:rPr lang="sv-SE" sz="2000" b="0" strike="noStrike" spc="-1">
                <a:solidFill>
                  <a:schemeClr val="dk1"/>
                </a:solidFill>
                <a:latin typeface="Verdana"/>
                <a:ea typeface="Verdana"/>
              </a:rPr>
              <a:t>Nivå fyra</a:t>
            </a:r>
            <a:endParaRPr lang="sv-SE" sz="2000" b="0" strike="noStrike" spc="-1">
              <a:solidFill>
                <a:schemeClr val="dk1"/>
              </a:solidFill>
              <a:latin typeface="Verdana"/>
            </a:endParaRPr>
          </a:p>
          <a:p>
            <a:pPr marL="2057400" lvl="4" indent="-228600" defTabSz="914400">
              <a:lnSpc>
                <a:spcPct val="100000"/>
              </a:lnSpc>
              <a:spcBef>
                <a:spcPts val="400"/>
              </a:spcBef>
              <a:buClr>
                <a:srgbClr val="002F5F"/>
              </a:buClr>
              <a:buFont typeface="Arial"/>
              <a:buChar char="»"/>
            </a:pPr>
            <a:r>
              <a:rPr lang="sv-SE" sz="2000" b="0" strike="noStrike" spc="-1">
                <a:solidFill>
                  <a:schemeClr val="dk1"/>
                </a:solidFill>
                <a:latin typeface="Verdana"/>
                <a:ea typeface="Verdana"/>
              </a:rPr>
              <a:t>Nivå fem</a:t>
            </a:r>
            <a:endParaRPr lang="sv-SE" sz="2000" b="0" strike="noStrike" spc="-1">
              <a:solidFill>
                <a:schemeClr val="dk1"/>
              </a:solidFill>
              <a:latin typeface="Verdana"/>
            </a:endParaRPr>
          </a:p>
        </p:txBody>
      </p:sp>
    </p:spTree>
  </p:cSld>
  <p:clrMap bg1="lt1" tx1="dk1" bg2="lt2" tx2="dk2" accent1="accent1" accent2="accent2" accent3="accent3" accent4="accent4" accent5="accent5" accent6="accent6" hlink="hlink" folHlink="folHlink"/>
  <p:sldLayoutIdLst>
    <p:sldLayoutId id="214748366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6" name="Bildobjekt 6" descr="logo-org-svensk_rgb.png"/>
          <p:cNvPicPr/>
          <p:nvPr/>
        </p:nvPicPr>
        <p:blipFill>
          <a:blip r:embed="rId3"/>
          <a:stretch/>
        </p:blipFill>
        <p:spPr>
          <a:xfrm>
            <a:off x="7884360" y="216000"/>
            <a:ext cx="979920" cy="817560"/>
          </a:xfrm>
          <a:prstGeom prst="rect">
            <a:avLst/>
          </a:prstGeom>
          <a:ln w="0">
            <a:noFill/>
          </a:ln>
        </p:spPr>
      </p:pic>
      <p:sp>
        <p:nvSpPr>
          <p:cNvPr id="47" name="PlaceHolder 1"/>
          <p:cNvSpPr>
            <a:spLocks noGrp="1"/>
          </p:cNvSpPr>
          <p:nvPr>
            <p:ph type="title"/>
          </p:nvPr>
        </p:nvSpPr>
        <p:spPr>
          <a:xfrm>
            <a:off x="792000" y="1458000"/>
            <a:ext cx="6850440" cy="596520"/>
          </a:xfrm>
          <a:prstGeom prst="rect">
            <a:avLst/>
          </a:prstGeom>
          <a:noFill/>
          <a:ln w="0">
            <a:noFill/>
          </a:ln>
        </p:spPr>
        <p:txBody>
          <a:bodyPr lIns="91440" tIns="45720" rIns="91440" bIns="45720" anchor="t">
            <a:noAutofit/>
          </a:bodyPr>
          <a:lstStyle/>
          <a:p>
            <a:pPr indent="0" defTabSz="914400">
              <a:lnSpc>
                <a:spcPct val="100000"/>
              </a:lnSpc>
              <a:buNone/>
            </a:pPr>
            <a:r>
              <a:rPr lang="sv-SE" sz="2600" b="1" strike="noStrike" spc="-1">
                <a:solidFill>
                  <a:schemeClr val="dk1"/>
                </a:solidFill>
                <a:latin typeface="Verdana"/>
                <a:ea typeface="Verdana"/>
              </a:rPr>
              <a:t>Klicka här för att ändra format</a:t>
            </a:r>
            <a:endParaRPr lang="sv-SE" sz="2600" b="0" strike="noStrike" spc="-1">
              <a:solidFill>
                <a:schemeClr val="dk1"/>
              </a:solidFill>
              <a:latin typeface="Calibri"/>
            </a:endParaRPr>
          </a:p>
        </p:txBody>
      </p:sp>
      <p:sp>
        <p:nvSpPr>
          <p:cNvPr id="48" name="PlaceHolder 2"/>
          <p:cNvSpPr>
            <a:spLocks noGrp="1"/>
          </p:cNvSpPr>
          <p:nvPr>
            <p:ph type="body"/>
          </p:nvPr>
        </p:nvSpPr>
        <p:spPr>
          <a:xfrm>
            <a:off x="792000" y="2106000"/>
            <a:ext cx="3347640" cy="2410920"/>
          </a:xfrm>
          <a:prstGeom prst="rect">
            <a:avLst/>
          </a:prstGeom>
          <a:noFill/>
          <a:ln w="0">
            <a:noFill/>
          </a:ln>
        </p:spPr>
        <p:txBody>
          <a:bodyPr lIns="91440" tIns="45720" rIns="91440" bIns="45720" anchor="t">
            <a:noAutofit/>
          </a:bodyPr>
          <a:lstStyle/>
          <a:p>
            <a:pPr marL="343080" indent="-343080" defTabSz="914400">
              <a:lnSpc>
                <a:spcPts val="2900"/>
              </a:lnSpc>
              <a:spcBef>
                <a:spcPts val="360"/>
              </a:spcBef>
              <a:buClr>
                <a:srgbClr val="002F5F"/>
              </a:buClr>
              <a:buSzPct val="93000"/>
              <a:buFont typeface="Verdana"/>
              <a:buChar char="●"/>
            </a:pPr>
            <a:r>
              <a:rPr lang="sv-SE" sz="1800" b="0" strike="noStrike" spc="-1">
                <a:solidFill>
                  <a:schemeClr val="dk1"/>
                </a:solidFill>
                <a:latin typeface="Verdana"/>
                <a:ea typeface="Verdana"/>
              </a:rPr>
              <a:t>Klicka här för att ändra format på bakgrundstexten</a:t>
            </a:r>
            <a:endParaRPr lang="sv-SE" sz="1800" b="0" strike="noStrike" spc="-1">
              <a:solidFill>
                <a:schemeClr val="dk1"/>
              </a:solidFill>
              <a:latin typeface="Verdana"/>
            </a:endParaRPr>
          </a:p>
          <a:p>
            <a:pPr marL="743040" lvl="1" indent="-285840" defTabSz="914400">
              <a:lnSpc>
                <a:spcPct val="100000"/>
              </a:lnSpc>
              <a:spcBef>
                <a:spcPts val="281"/>
              </a:spcBef>
              <a:buClr>
                <a:srgbClr val="002F5F"/>
              </a:buClr>
              <a:buFont typeface="Arial"/>
              <a:buChar char="–"/>
            </a:pPr>
            <a:r>
              <a:rPr lang="sv-SE" sz="1400" b="0" strike="noStrike" spc="-1">
                <a:solidFill>
                  <a:schemeClr val="dk1"/>
                </a:solidFill>
                <a:latin typeface="Verdana"/>
                <a:ea typeface="Verdana"/>
              </a:rPr>
              <a:t>Nivå två</a:t>
            </a:r>
            <a:endParaRPr lang="sv-SE" sz="1400" b="0" strike="noStrike" spc="-1">
              <a:solidFill>
                <a:schemeClr val="dk1"/>
              </a:solidFill>
              <a:latin typeface="Verdana"/>
            </a:endParaRPr>
          </a:p>
          <a:p>
            <a:pPr marL="1143000" lvl="2" indent="-228600" defTabSz="914400">
              <a:lnSpc>
                <a:spcPct val="100000"/>
              </a:lnSpc>
              <a:spcBef>
                <a:spcPts val="201"/>
              </a:spcBef>
              <a:buClr>
                <a:srgbClr val="002F5F"/>
              </a:buClr>
              <a:buFont typeface="Arial"/>
              <a:buChar char="•"/>
            </a:pPr>
            <a:r>
              <a:rPr lang="sv-SE" sz="1000" b="0" strike="noStrike" spc="-1">
                <a:solidFill>
                  <a:schemeClr val="dk1"/>
                </a:solidFill>
                <a:latin typeface="Verdana"/>
                <a:ea typeface="Verdana"/>
              </a:rPr>
              <a:t>Nivå tre</a:t>
            </a:r>
            <a:endParaRPr lang="sv-SE" sz="1000" b="0" strike="noStrike" spc="-1">
              <a:solidFill>
                <a:schemeClr val="dk1"/>
              </a:solidFill>
              <a:latin typeface="Verdana"/>
            </a:endParaRPr>
          </a:p>
          <a:p>
            <a:pPr marL="1600200" lvl="3" indent="-228600" defTabSz="914400">
              <a:lnSpc>
                <a:spcPct val="100000"/>
              </a:lnSpc>
              <a:spcBef>
                <a:spcPts val="159"/>
              </a:spcBef>
              <a:buClr>
                <a:srgbClr val="002F5F"/>
              </a:buClr>
              <a:buFont typeface="Arial"/>
              <a:buChar char="–"/>
            </a:pPr>
            <a:r>
              <a:rPr lang="sv-SE" sz="800" b="0" strike="noStrike" spc="-1">
                <a:solidFill>
                  <a:schemeClr val="dk1"/>
                </a:solidFill>
                <a:latin typeface="Verdana"/>
                <a:ea typeface="Verdana"/>
              </a:rPr>
              <a:t>Nivå fyra</a:t>
            </a:r>
            <a:endParaRPr lang="sv-SE" sz="800" b="0" strike="noStrike" spc="-1">
              <a:solidFill>
                <a:schemeClr val="dk1"/>
              </a:solidFill>
              <a:latin typeface="Verdana"/>
            </a:endParaRPr>
          </a:p>
          <a:p>
            <a:pPr marL="2057400" lvl="4" indent="-228600" defTabSz="914400">
              <a:lnSpc>
                <a:spcPct val="100000"/>
              </a:lnSpc>
              <a:spcBef>
                <a:spcPts val="159"/>
              </a:spcBef>
              <a:buClr>
                <a:srgbClr val="002F5F"/>
              </a:buClr>
              <a:buFont typeface="Arial"/>
              <a:buChar char="»"/>
            </a:pPr>
            <a:r>
              <a:rPr lang="sv-SE" sz="800" b="0" strike="noStrike" spc="-1">
                <a:solidFill>
                  <a:schemeClr val="dk1"/>
                </a:solidFill>
                <a:latin typeface="Verdana"/>
                <a:ea typeface="Verdana"/>
              </a:rPr>
              <a:t>Nivå fem</a:t>
            </a:r>
            <a:endParaRPr lang="sv-SE" sz="800" b="0" strike="noStrike" spc="-1">
              <a:solidFill>
                <a:schemeClr val="dk1"/>
              </a:solidFill>
              <a:latin typeface="Verdana"/>
            </a:endParaRPr>
          </a:p>
        </p:txBody>
      </p:sp>
      <p:sp>
        <p:nvSpPr>
          <p:cNvPr id="49" name="PlaceHolder 3"/>
          <p:cNvSpPr>
            <a:spLocks noGrp="1"/>
          </p:cNvSpPr>
          <p:nvPr>
            <p:ph type="body"/>
          </p:nvPr>
        </p:nvSpPr>
        <p:spPr>
          <a:xfrm>
            <a:off x="4291200" y="2106000"/>
            <a:ext cx="3347640" cy="2410920"/>
          </a:xfrm>
          <a:prstGeom prst="rect">
            <a:avLst/>
          </a:prstGeom>
          <a:noFill/>
          <a:ln w="0">
            <a:noFill/>
          </a:ln>
        </p:spPr>
        <p:txBody>
          <a:bodyPr lIns="91440" tIns="45720" rIns="91440" bIns="45720" anchor="t">
            <a:noAutofit/>
          </a:bodyPr>
          <a:lstStyle/>
          <a:p>
            <a:pPr marL="343080" indent="-343080" defTabSz="914400">
              <a:lnSpc>
                <a:spcPts val="2900"/>
              </a:lnSpc>
              <a:spcBef>
                <a:spcPts val="360"/>
              </a:spcBef>
              <a:buClr>
                <a:srgbClr val="002F5F"/>
              </a:buClr>
              <a:buSzPct val="93000"/>
              <a:buFont typeface="Verdana"/>
              <a:buChar char="●"/>
            </a:pPr>
            <a:r>
              <a:rPr lang="sv-SE" sz="1800" b="0" strike="noStrike" spc="-1">
                <a:solidFill>
                  <a:schemeClr val="dk1"/>
                </a:solidFill>
                <a:latin typeface="Verdana"/>
                <a:ea typeface="Verdana"/>
              </a:rPr>
              <a:t>Klicka här för att ändra format på bakgrundstexten</a:t>
            </a:r>
            <a:endParaRPr lang="sv-SE" sz="1800" b="0" strike="noStrike" spc="-1">
              <a:solidFill>
                <a:schemeClr val="dk1"/>
              </a:solidFill>
              <a:latin typeface="Verdana"/>
            </a:endParaRPr>
          </a:p>
          <a:p>
            <a:pPr marL="743040" lvl="1" indent="-285840" defTabSz="914400">
              <a:lnSpc>
                <a:spcPct val="100000"/>
              </a:lnSpc>
              <a:spcBef>
                <a:spcPts val="281"/>
              </a:spcBef>
              <a:buClr>
                <a:srgbClr val="002F5F"/>
              </a:buClr>
              <a:buFont typeface="Arial"/>
              <a:buChar char="–"/>
            </a:pPr>
            <a:r>
              <a:rPr lang="sv-SE" sz="1400" b="0" strike="noStrike" spc="-1">
                <a:solidFill>
                  <a:schemeClr val="dk1"/>
                </a:solidFill>
                <a:latin typeface="Verdana"/>
                <a:ea typeface="Verdana"/>
              </a:rPr>
              <a:t>Nivå två</a:t>
            </a:r>
            <a:endParaRPr lang="sv-SE" sz="1400" b="0" strike="noStrike" spc="-1">
              <a:solidFill>
                <a:schemeClr val="dk1"/>
              </a:solidFill>
              <a:latin typeface="Verdana"/>
            </a:endParaRPr>
          </a:p>
          <a:p>
            <a:pPr marL="1143000" lvl="2" indent="-228600" defTabSz="914400">
              <a:lnSpc>
                <a:spcPct val="100000"/>
              </a:lnSpc>
              <a:spcBef>
                <a:spcPts val="201"/>
              </a:spcBef>
              <a:buClr>
                <a:srgbClr val="002F5F"/>
              </a:buClr>
              <a:buFont typeface="Arial"/>
              <a:buChar char="•"/>
            </a:pPr>
            <a:r>
              <a:rPr lang="sv-SE" sz="1000" b="0" strike="noStrike" spc="-1">
                <a:solidFill>
                  <a:schemeClr val="dk1"/>
                </a:solidFill>
                <a:latin typeface="Verdana"/>
                <a:ea typeface="Verdana"/>
              </a:rPr>
              <a:t>Nivå tre</a:t>
            </a:r>
            <a:endParaRPr lang="sv-SE" sz="1000" b="0" strike="noStrike" spc="-1">
              <a:solidFill>
                <a:schemeClr val="dk1"/>
              </a:solidFill>
              <a:latin typeface="Verdana"/>
            </a:endParaRPr>
          </a:p>
          <a:p>
            <a:pPr marL="1600200" lvl="3" indent="-228600" defTabSz="914400">
              <a:lnSpc>
                <a:spcPct val="100000"/>
              </a:lnSpc>
              <a:spcBef>
                <a:spcPts val="159"/>
              </a:spcBef>
              <a:buClr>
                <a:srgbClr val="002F5F"/>
              </a:buClr>
              <a:buFont typeface="Arial"/>
              <a:buChar char="–"/>
            </a:pPr>
            <a:r>
              <a:rPr lang="sv-SE" sz="800" b="0" strike="noStrike" spc="-1">
                <a:solidFill>
                  <a:schemeClr val="dk1"/>
                </a:solidFill>
                <a:latin typeface="Verdana"/>
                <a:ea typeface="Verdana"/>
              </a:rPr>
              <a:t>Nivå fyra</a:t>
            </a:r>
            <a:endParaRPr lang="sv-SE" sz="800" b="0" strike="noStrike" spc="-1">
              <a:solidFill>
                <a:schemeClr val="dk1"/>
              </a:solidFill>
              <a:latin typeface="Verdana"/>
            </a:endParaRPr>
          </a:p>
          <a:p>
            <a:pPr marL="2057400" lvl="4" indent="-228600" defTabSz="914400">
              <a:lnSpc>
                <a:spcPct val="100000"/>
              </a:lnSpc>
              <a:spcBef>
                <a:spcPts val="159"/>
              </a:spcBef>
              <a:buClr>
                <a:srgbClr val="002F5F"/>
              </a:buClr>
              <a:buFont typeface="Arial"/>
              <a:buChar char="»"/>
            </a:pPr>
            <a:r>
              <a:rPr lang="sv-SE" sz="800" b="0" strike="noStrike" spc="-1">
                <a:solidFill>
                  <a:schemeClr val="dk1"/>
                </a:solidFill>
                <a:latin typeface="Verdana"/>
                <a:ea typeface="Verdana"/>
              </a:rPr>
              <a:t>Nivå fem</a:t>
            </a:r>
            <a:endParaRPr lang="sv-SE" sz="800" b="0" strike="noStrike" spc="-1">
              <a:solidFill>
                <a:schemeClr val="dk1"/>
              </a:solidFill>
              <a:latin typeface="Verdana"/>
            </a:endParaRPr>
          </a:p>
        </p:txBody>
      </p:sp>
    </p:spTree>
  </p:cSld>
  <p:clrMap bg1="lt1" tx1="dk1" bg2="lt2" tx2="dk2" accent1="accent1" accent2="accent2" accent3="accent3" accent4="accent4" accent5="accent5" accent6="accent6" hlink="hlink" folHlink="folHlink"/>
  <p:sldLayoutIdLst>
    <p:sldLayoutId id="214748367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53" name="Bildobjekt 6" descr="logo-org-svensk_rgb.png"/>
          <p:cNvPicPr/>
          <p:nvPr/>
        </p:nvPicPr>
        <p:blipFill>
          <a:blip r:embed="rId3"/>
          <a:stretch/>
        </p:blipFill>
        <p:spPr>
          <a:xfrm>
            <a:off x="7884360" y="216000"/>
            <a:ext cx="979920" cy="817560"/>
          </a:xfrm>
          <a:prstGeom prst="rect">
            <a:avLst/>
          </a:prstGeom>
          <a:ln w="0">
            <a:noFill/>
          </a:ln>
        </p:spPr>
      </p:pic>
      <p:sp>
        <p:nvSpPr>
          <p:cNvPr id="54" name="PlaceHolder 1"/>
          <p:cNvSpPr>
            <a:spLocks noGrp="1"/>
          </p:cNvSpPr>
          <p:nvPr>
            <p:ph type="title"/>
          </p:nvPr>
        </p:nvSpPr>
        <p:spPr>
          <a:xfrm>
            <a:off x="792000" y="1458000"/>
            <a:ext cx="6850440" cy="596520"/>
          </a:xfrm>
          <a:prstGeom prst="rect">
            <a:avLst/>
          </a:prstGeom>
          <a:noFill/>
          <a:ln w="0">
            <a:noFill/>
          </a:ln>
        </p:spPr>
        <p:txBody>
          <a:bodyPr lIns="91440" tIns="45720" rIns="91440" bIns="45720" anchor="t">
            <a:noAutofit/>
          </a:bodyPr>
          <a:lstStyle/>
          <a:p>
            <a:pPr indent="0" defTabSz="914400">
              <a:lnSpc>
                <a:spcPct val="100000"/>
              </a:lnSpc>
              <a:buNone/>
            </a:pPr>
            <a:r>
              <a:rPr lang="sv-SE" sz="2600" b="1" strike="noStrike" spc="-1">
                <a:solidFill>
                  <a:schemeClr val="dk1"/>
                </a:solidFill>
                <a:latin typeface="Verdana"/>
                <a:ea typeface="Verdana"/>
              </a:rPr>
              <a:t>Klicka här för att ändra format</a:t>
            </a:r>
            <a:endParaRPr lang="sv-SE" sz="2600" b="0" strike="noStrike" spc="-1">
              <a:solidFill>
                <a:schemeClr val="dk1"/>
              </a:solidFill>
              <a:latin typeface="Calibri"/>
            </a:endParaRPr>
          </a:p>
        </p:txBody>
      </p:sp>
      <p:sp>
        <p:nvSpPr>
          <p:cNvPr id="55" name="PlaceHolder 2"/>
          <p:cNvSpPr>
            <a:spLocks noGrp="1"/>
          </p:cNvSpPr>
          <p:nvPr>
            <p:ph type="body"/>
          </p:nvPr>
        </p:nvSpPr>
        <p:spPr>
          <a:xfrm>
            <a:off x="792000" y="2106000"/>
            <a:ext cx="6850440" cy="2410920"/>
          </a:xfrm>
          <a:prstGeom prst="rect">
            <a:avLst/>
          </a:prstGeom>
          <a:noFill/>
          <a:ln w="0">
            <a:noFill/>
          </a:ln>
        </p:spPr>
        <p:txBody>
          <a:bodyPr lIns="91440" tIns="45720" rIns="91440" bIns="45720" anchor="t">
            <a:noAutofit/>
          </a:bodyPr>
          <a:lstStyle/>
          <a:p>
            <a:pPr marL="1440" indent="-1440" defTabSz="914400">
              <a:lnSpc>
                <a:spcPts val="2599"/>
              </a:lnSpc>
              <a:spcBef>
                <a:spcPts val="400"/>
              </a:spcBef>
              <a:buNone/>
              <a:tabLst>
                <a:tab pos="0" algn="l"/>
              </a:tabLst>
            </a:pPr>
            <a:r>
              <a:rPr lang="sv-SE" sz="2000" b="0" strike="noStrike" spc="-1">
                <a:solidFill>
                  <a:schemeClr val="dk1"/>
                </a:solidFill>
                <a:latin typeface="Verdana"/>
                <a:ea typeface="Verdana"/>
              </a:rPr>
              <a:t>Klicka här för att ändra format på bakgrundstexten</a:t>
            </a:r>
            <a:endParaRPr lang="sv-SE" sz="2000" b="0" strike="noStrike" spc="-1">
              <a:solidFill>
                <a:schemeClr val="dk1"/>
              </a:solidFill>
              <a:latin typeface="Verdana"/>
            </a:endParaRPr>
          </a:p>
        </p:txBody>
      </p:sp>
    </p:spTree>
  </p:cSld>
  <p:clrMap bg1="lt1" tx1="dk1" bg2="lt2" tx2="dk2" accent1="accent1" accent2="accent2" accent3="accent3" accent4="accent4" accent5="accent5" accent6="accent6" hlink="hlink" folHlink="folHlink"/>
  <p:sldLayoutIdLst>
    <p:sldLayoutId id="214748367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58" name="Bildobjekt 6" descr="logo-org-svensk_rgb.png"/>
          <p:cNvPicPr/>
          <p:nvPr/>
        </p:nvPicPr>
        <p:blipFill>
          <a:blip r:embed="rId3"/>
          <a:stretch/>
        </p:blipFill>
        <p:spPr>
          <a:xfrm>
            <a:off x="7884360" y="216000"/>
            <a:ext cx="979920" cy="817560"/>
          </a:xfrm>
          <a:prstGeom prst="rect">
            <a:avLst/>
          </a:prstGeom>
          <a:ln w="0">
            <a:noFill/>
          </a:ln>
        </p:spPr>
      </p:pic>
      <p:sp>
        <p:nvSpPr>
          <p:cNvPr id="59" name="PlaceHolder 1"/>
          <p:cNvSpPr>
            <a:spLocks noGrp="1"/>
          </p:cNvSpPr>
          <p:nvPr>
            <p:ph type="title"/>
          </p:nvPr>
        </p:nvSpPr>
        <p:spPr>
          <a:xfrm>
            <a:off x="792000" y="1458000"/>
            <a:ext cx="4690440" cy="596520"/>
          </a:xfrm>
          <a:prstGeom prst="rect">
            <a:avLst/>
          </a:prstGeom>
          <a:noFill/>
          <a:ln w="0">
            <a:noFill/>
          </a:ln>
        </p:spPr>
        <p:txBody>
          <a:bodyPr lIns="91440" tIns="45720" rIns="91440" bIns="45720" anchor="t">
            <a:noAutofit/>
          </a:bodyPr>
          <a:lstStyle/>
          <a:p>
            <a:pPr indent="0" defTabSz="914400">
              <a:lnSpc>
                <a:spcPct val="100000"/>
              </a:lnSpc>
              <a:buNone/>
            </a:pPr>
            <a:r>
              <a:rPr lang="sv-SE" sz="2600" b="1" strike="noStrike" spc="-1">
                <a:solidFill>
                  <a:schemeClr val="dk1"/>
                </a:solidFill>
                <a:latin typeface="Verdana"/>
                <a:ea typeface="Verdana"/>
              </a:rPr>
              <a:t>Klicka här för att ändra format</a:t>
            </a:r>
            <a:endParaRPr lang="sv-SE" sz="2600" b="0" strike="noStrike" spc="-1">
              <a:solidFill>
                <a:schemeClr val="dk1"/>
              </a:solidFill>
              <a:latin typeface="Calibri"/>
            </a:endParaRPr>
          </a:p>
        </p:txBody>
      </p:sp>
      <p:sp>
        <p:nvSpPr>
          <p:cNvPr id="60" name="PlaceHolder 2"/>
          <p:cNvSpPr>
            <a:spLocks noGrp="1"/>
          </p:cNvSpPr>
          <p:nvPr>
            <p:ph type="body"/>
          </p:nvPr>
        </p:nvSpPr>
        <p:spPr>
          <a:xfrm>
            <a:off x="792000" y="2106000"/>
            <a:ext cx="4690440" cy="2410920"/>
          </a:xfrm>
          <a:prstGeom prst="rect">
            <a:avLst/>
          </a:prstGeom>
          <a:noFill/>
          <a:ln w="0">
            <a:noFill/>
          </a:ln>
        </p:spPr>
        <p:txBody>
          <a:bodyPr lIns="91440" tIns="45720" rIns="91440" bIns="45720" anchor="t">
            <a:noAutofit/>
          </a:bodyPr>
          <a:lstStyle/>
          <a:p>
            <a:pPr marL="343080" indent="-343080" defTabSz="914400">
              <a:lnSpc>
                <a:spcPts val="2900"/>
              </a:lnSpc>
              <a:spcBef>
                <a:spcPts val="360"/>
              </a:spcBef>
              <a:buClr>
                <a:srgbClr val="002F5F"/>
              </a:buClr>
              <a:buSzPct val="93000"/>
              <a:buFont typeface="Verdana"/>
              <a:buChar char="●"/>
            </a:pPr>
            <a:r>
              <a:rPr lang="sv-SE" sz="1800" b="0" strike="noStrike" spc="-1">
                <a:solidFill>
                  <a:schemeClr val="dk1"/>
                </a:solidFill>
                <a:latin typeface="Verdana"/>
                <a:ea typeface="Verdana"/>
              </a:rPr>
              <a:t>Klicka här för att ändra format på bakgrundstexten</a:t>
            </a:r>
            <a:endParaRPr lang="sv-SE" sz="1800" b="0" strike="noStrike" spc="-1">
              <a:solidFill>
                <a:schemeClr val="dk1"/>
              </a:solidFill>
              <a:latin typeface="Verdana"/>
            </a:endParaRPr>
          </a:p>
          <a:p>
            <a:pPr marL="743040" lvl="1" indent="-285840" defTabSz="914400">
              <a:lnSpc>
                <a:spcPct val="100000"/>
              </a:lnSpc>
              <a:spcBef>
                <a:spcPts val="400"/>
              </a:spcBef>
              <a:buClr>
                <a:srgbClr val="002F5F"/>
              </a:buClr>
              <a:buFont typeface="Arial"/>
              <a:buChar char="–"/>
            </a:pPr>
            <a:r>
              <a:rPr lang="sv-SE" sz="2000" b="0" strike="noStrike" spc="-1">
                <a:solidFill>
                  <a:schemeClr val="dk1"/>
                </a:solidFill>
                <a:latin typeface="Verdana"/>
                <a:ea typeface="Verdana"/>
              </a:rPr>
              <a:t>Nivå två</a:t>
            </a:r>
            <a:endParaRPr lang="sv-SE" sz="2000" b="0" strike="noStrike" spc="-1">
              <a:solidFill>
                <a:schemeClr val="dk1"/>
              </a:solidFill>
              <a:latin typeface="Verdana"/>
            </a:endParaRPr>
          </a:p>
          <a:p>
            <a:pPr marL="1143000" lvl="2" indent="-228600" defTabSz="914400">
              <a:lnSpc>
                <a:spcPct val="100000"/>
              </a:lnSpc>
              <a:spcBef>
                <a:spcPts val="360"/>
              </a:spcBef>
              <a:buClr>
                <a:srgbClr val="002F5F"/>
              </a:buClr>
              <a:buFont typeface="Arial"/>
              <a:buChar char="•"/>
            </a:pPr>
            <a:r>
              <a:rPr lang="sv-SE" sz="1800" b="0" strike="noStrike" spc="-1">
                <a:solidFill>
                  <a:schemeClr val="dk1"/>
                </a:solidFill>
                <a:latin typeface="Verdana"/>
                <a:ea typeface="Verdana"/>
              </a:rPr>
              <a:t>Nivå tre</a:t>
            </a:r>
            <a:endParaRPr lang="sv-SE" sz="1800" b="0" strike="noStrike" spc="-1">
              <a:solidFill>
                <a:schemeClr val="dk1"/>
              </a:solidFill>
              <a:latin typeface="Verdana"/>
            </a:endParaRPr>
          </a:p>
          <a:p>
            <a:pPr marL="1600200" lvl="3" indent="-228600" defTabSz="914400">
              <a:lnSpc>
                <a:spcPct val="100000"/>
              </a:lnSpc>
              <a:spcBef>
                <a:spcPts val="320"/>
              </a:spcBef>
              <a:buClr>
                <a:srgbClr val="002F5F"/>
              </a:buClr>
              <a:buFont typeface="Arial"/>
              <a:buChar char="–"/>
            </a:pPr>
            <a:r>
              <a:rPr lang="sv-SE" sz="1600" b="0" strike="noStrike" spc="-1">
                <a:solidFill>
                  <a:schemeClr val="dk1"/>
                </a:solidFill>
                <a:latin typeface="Verdana"/>
                <a:ea typeface="Verdana"/>
              </a:rPr>
              <a:t>Nivå fyra</a:t>
            </a:r>
            <a:endParaRPr lang="sv-SE" sz="1600" b="0" strike="noStrike" spc="-1">
              <a:solidFill>
                <a:schemeClr val="dk1"/>
              </a:solidFill>
              <a:latin typeface="Verdana"/>
            </a:endParaRPr>
          </a:p>
          <a:p>
            <a:pPr marL="2057400" lvl="4" indent="-228600" defTabSz="914400">
              <a:lnSpc>
                <a:spcPct val="100000"/>
              </a:lnSpc>
              <a:spcBef>
                <a:spcPts val="320"/>
              </a:spcBef>
              <a:buClr>
                <a:srgbClr val="002F5F"/>
              </a:buClr>
              <a:buFont typeface="Arial"/>
              <a:buChar char="»"/>
            </a:pPr>
            <a:r>
              <a:rPr lang="sv-SE" sz="1600" b="0" strike="noStrike" spc="-1">
                <a:solidFill>
                  <a:schemeClr val="dk1"/>
                </a:solidFill>
                <a:latin typeface="Verdana"/>
                <a:ea typeface="Verdana"/>
              </a:rPr>
              <a:t>Nivå fem13,</a:t>
            </a:r>
            <a:endParaRPr lang="sv-SE" sz="1600" b="0" strike="noStrike" spc="-1">
              <a:solidFill>
                <a:schemeClr val="dk1"/>
              </a:solidFill>
              <a:latin typeface="Verdana"/>
            </a:endParaRPr>
          </a:p>
        </p:txBody>
      </p:sp>
      <p:sp>
        <p:nvSpPr>
          <p:cNvPr id="61" name="PlaceHolder 3"/>
          <p:cNvSpPr>
            <a:spLocks noGrp="1"/>
          </p:cNvSpPr>
          <p:nvPr>
            <p:ph type="body"/>
          </p:nvPr>
        </p:nvSpPr>
        <p:spPr>
          <a:xfrm>
            <a:off x="5619600" y="1471680"/>
            <a:ext cx="3059640" cy="3045240"/>
          </a:xfrm>
          <a:prstGeom prst="rect">
            <a:avLst/>
          </a:prstGeom>
          <a:noFill/>
          <a:ln w="0">
            <a:noFill/>
          </a:ln>
        </p:spPr>
        <p:txBody>
          <a:bodyPr lIns="91440" tIns="45720" rIns="91440" bIns="45720" anchor="t">
            <a:noAutofit/>
          </a:bodyPr>
          <a:lstStyle/>
          <a:p>
            <a:pPr marL="343080" indent="-343080" defTabSz="914400">
              <a:lnSpc>
                <a:spcPts val="2900"/>
              </a:lnSpc>
              <a:spcBef>
                <a:spcPts val="360"/>
              </a:spcBef>
              <a:buClr>
                <a:srgbClr val="002F5F"/>
              </a:buClr>
              <a:buSzPct val="93000"/>
              <a:buFont typeface="Verdana"/>
              <a:buChar char="●"/>
            </a:pPr>
            <a:r>
              <a:rPr lang="sv-SE" sz="1800" b="0" strike="noStrike" spc="-1">
                <a:solidFill>
                  <a:schemeClr val="dk1"/>
                </a:solidFill>
                <a:latin typeface="Verdana"/>
                <a:ea typeface="Verdana"/>
              </a:rPr>
              <a:t>Klicka här för att ändra format på bakgrundstexten</a:t>
            </a:r>
            <a:endParaRPr lang="sv-SE" sz="1800" b="0" strike="noStrike" spc="-1">
              <a:solidFill>
                <a:schemeClr val="dk1"/>
              </a:solidFill>
              <a:latin typeface="Verdana"/>
            </a:endParaRPr>
          </a:p>
          <a:p>
            <a:pPr marL="743040" lvl="1" indent="-285840" defTabSz="914400">
              <a:lnSpc>
                <a:spcPct val="100000"/>
              </a:lnSpc>
              <a:spcBef>
                <a:spcPts val="400"/>
              </a:spcBef>
              <a:buClr>
                <a:srgbClr val="002F5F"/>
              </a:buClr>
              <a:buFont typeface="Arial"/>
              <a:buChar char="–"/>
            </a:pPr>
            <a:r>
              <a:rPr lang="sv-SE" sz="2000" b="0" strike="noStrike" spc="-1">
                <a:solidFill>
                  <a:schemeClr val="dk1"/>
                </a:solidFill>
                <a:latin typeface="Verdana"/>
                <a:ea typeface="Verdana"/>
              </a:rPr>
              <a:t>Nivå två</a:t>
            </a:r>
            <a:endParaRPr lang="sv-SE" sz="2000" b="0" strike="noStrike" spc="-1">
              <a:solidFill>
                <a:schemeClr val="dk1"/>
              </a:solidFill>
              <a:latin typeface="Verdana"/>
            </a:endParaRPr>
          </a:p>
          <a:p>
            <a:pPr marL="1143000" lvl="2" indent="-228600" defTabSz="914400">
              <a:lnSpc>
                <a:spcPct val="100000"/>
              </a:lnSpc>
              <a:spcBef>
                <a:spcPts val="360"/>
              </a:spcBef>
              <a:buClr>
                <a:srgbClr val="002F5F"/>
              </a:buClr>
              <a:buFont typeface="Arial"/>
              <a:buChar char="•"/>
            </a:pPr>
            <a:r>
              <a:rPr lang="sv-SE" sz="1800" b="0" strike="noStrike" spc="-1">
                <a:solidFill>
                  <a:schemeClr val="dk1"/>
                </a:solidFill>
                <a:latin typeface="Verdana"/>
                <a:ea typeface="Verdana"/>
              </a:rPr>
              <a:t>Nivå tre</a:t>
            </a:r>
            <a:endParaRPr lang="sv-SE" sz="1800" b="0" strike="noStrike" spc="-1">
              <a:solidFill>
                <a:schemeClr val="dk1"/>
              </a:solidFill>
              <a:latin typeface="Verdana"/>
            </a:endParaRPr>
          </a:p>
          <a:p>
            <a:pPr marL="1600200" lvl="3" indent="-228600" defTabSz="914400">
              <a:lnSpc>
                <a:spcPct val="100000"/>
              </a:lnSpc>
              <a:spcBef>
                <a:spcPts val="320"/>
              </a:spcBef>
              <a:buClr>
                <a:srgbClr val="002F5F"/>
              </a:buClr>
              <a:buFont typeface="Arial"/>
              <a:buChar char="–"/>
            </a:pPr>
            <a:r>
              <a:rPr lang="sv-SE" sz="1600" b="0" strike="noStrike" spc="-1">
                <a:solidFill>
                  <a:schemeClr val="dk1"/>
                </a:solidFill>
                <a:latin typeface="Verdana"/>
                <a:ea typeface="Verdana"/>
              </a:rPr>
              <a:t>Nivå fyra</a:t>
            </a:r>
            <a:endParaRPr lang="sv-SE" sz="1600" b="0" strike="noStrike" spc="-1">
              <a:solidFill>
                <a:schemeClr val="dk1"/>
              </a:solidFill>
              <a:latin typeface="Verdana"/>
            </a:endParaRPr>
          </a:p>
          <a:p>
            <a:pPr marL="2057400" lvl="4" indent="-228600" defTabSz="914400">
              <a:lnSpc>
                <a:spcPct val="100000"/>
              </a:lnSpc>
              <a:spcBef>
                <a:spcPts val="320"/>
              </a:spcBef>
              <a:buClr>
                <a:srgbClr val="002F5F"/>
              </a:buClr>
              <a:buFont typeface="Arial"/>
              <a:buChar char="»"/>
            </a:pPr>
            <a:r>
              <a:rPr lang="sv-SE" sz="1600" b="0" strike="noStrike" spc="-1">
                <a:solidFill>
                  <a:schemeClr val="dk1"/>
                </a:solidFill>
                <a:latin typeface="Verdana"/>
                <a:ea typeface="Verdana"/>
              </a:rPr>
              <a:t>Nivå fem</a:t>
            </a:r>
            <a:endParaRPr lang="sv-SE" sz="1600" b="0" strike="noStrike" spc="-1">
              <a:solidFill>
                <a:schemeClr val="dk1"/>
              </a:solidFill>
              <a:latin typeface="Verdana"/>
            </a:endParaRPr>
          </a:p>
        </p:txBody>
      </p:sp>
    </p:spTree>
  </p:cSld>
  <p:clrMap bg1="lt1" tx1="dk1" bg2="lt2" tx2="dk2" accent1="accent1" accent2="accent2" accent3="accent3" accent4="accent4" accent5="accent5" accent6="accent6" hlink="hlink" folHlink="folHlink"/>
  <p:sldLayoutIdLst>
    <p:sldLayoutId id="214748367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62" name="Bildobjekt 6" descr="logo-org-svensk_rgb.png"/>
          <p:cNvPicPr/>
          <p:nvPr/>
        </p:nvPicPr>
        <p:blipFill>
          <a:blip r:embed="rId3"/>
          <a:stretch/>
        </p:blipFill>
        <p:spPr>
          <a:xfrm>
            <a:off x="7884360" y="216000"/>
            <a:ext cx="979920" cy="817560"/>
          </a:xfrm>
          <a:prstGeom prst="rect">
            <a:avLst/>
          </a:prstGeom>
          <a:ln w="0">
            <a:noFill/>
          </a:ln>
        </p:spPr>
      </p:pic>
      <p:sp>
        <p:nvSpPr>
          <p:cNvPr id="63" name="PlaceHolder 1"/>
          <p:cNvSpPr>
            <a:spLocks noGrp="1"/>
          </p:cNvSpPr>
          <p:nvPr>
            <p:ph type="body"/>
          </p:nvPr>
        </p:nvSpPr>
        <p:spPr>
          <a:xfrm>
            <a:off x="792000" y="1458000"/>
            <a:ext cx="6850440" cy="3056040"/>
          </a:xfrm>
          <a:prstGeom prst="rect">
            <a:avLst/>
          </a:prstGeom>
          <a:noFill/>
          <a:ln w="0">
            <a:noFill/>
          </a:ln>
        </p:spPr>
        <p:txBody>
          <a:bodyPr lIns="91440" tIns="45720" rIns="91440" bIns="45720" anchor="t">
            <a:noAutofit/>
          </a:bodyPr>
          <a:lstStyle/>
          <a:p>
            <a:pPr marL="343080" indent="-343080" defTabSz="914400">
              <a:lnSpc>
                <a:spcPts val="2900"/>
              </a:lnSpc>
              <a:spcBef>
                <a:spcPts val="400"/>
              </a:spcBef>
              <a:buClr>
                <a:srgbClr val="002F5F"/>
              </a:buClr>
              <a:buSzPct val="93000"/>
              <a:buFont typeface="Verdana"/>
              <a:buChar char="●"/>
            </a:pPr>
            <a:r>
              <a:rPr lang="sv-SE" sz="2000" b="0" strike="noStrike" spc="-1">
                <a:solidFill>
                  <a:schemeClr val="dk1"/>
                </a:solidFill>
                <a:latin typeface="Verdana"/>
                <a:ea typeface="Verdana"/>
              </a:rPr>
              <a:t>Klicka här för att ändra format på bakgrundstexten</a:t>
            </a:r>
            <a:endParaRPr lang="sv-SE" sz="2000" b="0" strike="noStrike" spc="-1">
              <a:solidFill>
                <a:schemeClr val="dk1"/>
              </a:solidFill>
              <a:latin typeface="Verdana"/>
            </a:endParaRPr>
          </a:p>
          <a:p>
            <a:pPr marL="743040" lvl="1" indent="-285840" defTabSz="914400">
              <a:lnSpc>
                <a:spcPct val="100000"/>
              </a:lnSpc>
              <a:spcBef>
                <a:spcPts val="400"/>
              </a:spcBef>
              <a:buClr>
                <a:srgbClr val="002F5F"/>
              </a:buClr>
              <a:buFont typeface="Arial"/>
              <a:buChar char="–"/>
            </a:pPr>
            <a:r>
              <a:rPr lang="sv-SE" sz="2000" b="0" strike="noStrike" spc="-1">
                <a:solidFill>
                  <a:schemeClr val="dk1"/>
                </a:solidFill>
                <a:latin typeface="Verdana"/>
                <a:ea typeface="Verdana"/>
              </a:rPr>
              <a:t>Nivå två</a:t>
            </a:r>
            <a:endParaRPr lang="sv-SE" sz="2000" b="0" strike="noStrike" spc="-1">
              <a:solidFill>
                <a:schemeClr val="dk1"/>
              </a:solidFill>
              <a:latin typeface="Verdana"/>
            </a:endParaRPr>
          </a:p>
          <a:p>
            <a:pPr marL="1143000" lvl="2" indent="-228600" defTabSz="914400">
              <a:lnSpc>
                <a:spcPct val="100000"/>
              </a:lnSpc>
              <a:spcBef>
                <a:spcPts val="400"/>
              </a:spcBef>
              <a:buClr>
                <a:srgbClr val="002F5F"/>
              </a:buClr>
              <a:buFont typeface="Arial"/>
              <a:buChar char="•"/>
            </a:pPr>
            <a:r>
              <a:rPr lang="sv-SE" sz="2000" b="0" strike="noStrike" spc="-1">
                <a:solidFill>
                  <a:schemeClr val="dk1"/>
                </a:solidFill>
                <a:latin typeface="Verdana"/>
                <a:ea typeface="Verdana"/>
              </a:rPr>
              <a:t>Nivå tre</a:t>
            </a:r>
            <a:endParaRPr lang="sv-SE" sz="2000" b="0" strike="noStrike" spc="-1">
              <a:solidFill>
                <a:schemeClr val="dk1"/>
              </a:solidFill>
              <a:latin typeface="Verdana"/>
            </a:endParaRPr>
          </a:p>
          <a:p>
            <a:pPr marL="1600200" lvl="3" indent="-228600" defTabSz="914400">
              <a:lnSpc>
                <a:spcPct val="100000"/>
              </a:lnSpc>
              <a:spcBef>
                <a:spcPts val="400"/>
              </a:spcBef>
              <a:buClr>
                <a:srgbClr val="002F5F"/>
              </a:buClr>
              <a:buFont typeface="Arial"/>
              <a:buChar char="–"/>
            </a:pPr>
            <a:r>
              <a:rPr lang="sv-SE" sz="2000" b="0" strike="noStrike" spc="-1">
                <a:solidFill>
                  <a:schemeClr val="dk1"/>
                </a:solidFill>
                <a:latin typeface="Verdana"/>
                <a:ea typeface="Verdana"/>
              </a:rPr>
              <a:t>Nivå fyra</a:t>
            </a:r>
            <a:endParaRPr lang="sv-SE" sz="2000" b="0" strike="noStrike" spc="-1">
              <a:solidFill>
                <a:schemeClr val="dk1"/>
              </a:solidFill>
              <a:latin typeface="Verdana"/>
            </a:endParaRPr>
          </a:p>
          <a:p>
            <a:pPr marL="2057400" lvl="4" indent="-228600" defTabSz="914400">
              <a:lnSpc>
                <a:spcPct val="100000"/>
              </a:lnSpc>
              <a:spcBef>
                <a:spcPts val="400"/>
              </a:spcBef>
              <a:buClr>
                <a:srgbClr val="002F5F"/>
              </a:buClr>
              <a:buFont typeface="Arial"/>
              <a:buChar char="»"/>
            </a:pPr>
            <a:r>
              <a:rPr lang="sv-SE" sz="2000" b="0" strike="noStrike" spc="-1">
                <a:solidFill>
                  <a:schemeClr val="dk1"/>
                </a:solidFill>
                <a:latin typeface="Verdana"/>
                <a:ea typeface="Verdana"/>
              </a:rPr>
              <a:t>Nivå fem</a:t>
            </a:r>
            <a:endParaRPr lang="sv-SE" sz="2000" b="0" strike="noStrike" spc="-1">
              <a:solidFill>
                <a:schemeClr val="dk1"/>
              </a:solidFill>
              <a:latin typeface="Verdana"/>
            </a:endParaRPr>
          </a:p>
        </p:txBody>
      </p:sp>
    </p:spTree>
  </p:cSld>
  <p:clrMap bg1="lt1" tx1="dk1" bg2="lt2" tx2="dk2" accent1="accent1" accent2="accent2" accent3="accent3" accent4="accent4" accent5="accent5" accent6="accent6" hlink="hlink" folHlink="folHlink"/>
  <p:sldLayoutIdLst>
    <p:sldLayoutId id="214748367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64" name="Bildobjekt 6" descr="logo-org-svensk_rgb.png"/>
          <p:cNvPicPr/>
          <p:nvPr/>
        </p:nvPicPr>
        <p:blipFill>
          <a:blip r:embed="rId3"/>
          <a:stretch/>
        </p:blipFill>
        <p:spPr>
          <a:xfrm>
            <a:off x="7884360" y="216000"/>
            <a:ext cx="979920" cy="817560"/>
          </a:xfrm>
          <a:prstGeom prst="rect">
            <a:avLst/>
          </a:prstGeom>
          <a:ln w="0">
            <a:noFill/>
          </a:ln>
        </p:spPr>
      </p:pic>
    </p:spTree>
  </p:cSld>
  <p:clrMap bg1="lt1" tx1="dk1" bg2="lt2" tx2="dk2" accent1="accent1" accent2="accent2" accent3="accent3" accent4="accent4" accent5="accent5" accent6="accent6" hlink="hlink" folHlink="folHlink"/>
  <p:sldLayoutIdLst>
    <p:sldLayoutId id="214748367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65" name="Bildobjekt 6" descr="logo-org-svensk_rgb.png"/>
          <p:cNvPicPr/>
          <p:nvPr/>
        </p:nvPicPr>
        <p:blipFill>
          <a:blip r:embed="rId3"/>
          <a:stretch/>
        </p:blipFill>
        <p:spPr>
          <a:xfrm>
            <a:off x="7884360" y="216000"/>
            <a:ext cx="979920" cy="817560"/>
          </a:xfrm>
          <a:prstGeom prst="rect">
            <a:avLst/>
          </a:prstGeom>
          <a:ln w="0">
            <a:noFill/>
          </a:ln>
        </p:spPr>
      </p:pic>
      <p:pic>
        <p:nvPicPr>
          <p:cNvPr id="66" name="Picture 9" descr="SU_PPT_olivkvist"/>
          <p:cNvPicPr/>
          <p:nvPr/>
        </p:nvPicPr>
        <p:blipFill>
          <a:blip r:embed="rId4">
            <a:alphaModFix amt="55000"/>
          </a:blip>
          <a:srcRect l="1748"/>
          <a:stretch/>
        </p:blipFill>
        <p:spPr>
          <a:xfrm>
            <a:off x="1440" y="237960"/>
            <a:ext cx="5161320" cy="4905360"/>
          </a:xfrm>
          <a:prstGeom prst="rect">
            <a:avLst/>
          </a:prstGeom>
          <a:ln w="0">
            <a:noFill/>
          </a:ln>
        </p:spPr>
      </p:pic>
      <p:sp>
        <p:nvSpPr>
          <p:cNvPr id="67" name="PlaceHolder 1"/>
          <p:cNvSpPr>
            <a:spLocks noGrp="1"/>
          </p:cNvSpPr>
          <p:nvPr>
            <p:ph type="title"/>
          </p:nvPr>
        </p:nvSpPr>
        <p:spPr>
          <a:xfrm>
            <a:off x="1008000" y="1828080"/>
            <a:ext cx="6630840" cy="1068840"/>
          </a:xfrm>
          <a:prstGeom prst="rect">
            <a:avLst/>
          </a:prstGeom>
          <a:noFill/>
          <a:ln w="0">
            <a:noFill/>
          </a:ln>
        </p:spPr>
        <p:txBody>
          <a:bodyPr lIns="72000" tIns="36000" rIns="72000" bIns="36000" anchor="ctr">
            <a:normAutofit fontScale="85000" lnSpcReduction="20000"/>
          </a:bodyPr>
          <a:lstStyle/>
          <a:p>
            <a:pPr indent="0" defTabSz="914400">
              <a:lnSpc>
                <a:spcPct val="100000"/>
              </a:lnSpc>
              <a:buNone/>
            </a:pPr>
            <a:r>
              <a:rPr lang="sv-SE" sz="4400" b="0" strike="noStrike" spc="-1">
                <a:solidFill>
                  <a:schemeClr val="dk1"/>
                </a:solidFill>
                <a:latin typeface="Verdana"/>
                <a:ea typeface="Verdana"/>
              </a:rPr>
              <a:t>Klicka här för att ändra format</a:t>
            </a:r>
            <a:endParaRPr lang="sv-SE" sz="4400" b="0" strike="noStrike" spc="-1">
              <a:solidFill>
                <a:schemeClr val="dk1"/>
              </a:solidFill>
              <a:latin typeface="Calibri"/>
            </a:endParaRPr>
          </a:p>
        </p:txBody>
      </p:sp>
    </p:spTree>
  </p:cSld>
  <p:clrMap bg1="lt1" tx1="dk1" bg2="lt2" tx2="dk2" accent1="accent1" accent2="accent2" accent3="accent3" accent4="accent4" accent5="accent5" accent6="accent6" hlink="hlink" folHlink="folHlink"/>
  <p:sldLayoutIdLst>
    <p:sldLayoutId id="214748368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70" name="Bildobjekt 6" descr="logo-org-svensk_rgb.png"/>
          <p:cNvPicPr/>
          <p:nvPr/>
        </p:nvPicPr>
        <p:blipFill>
          <a:blip r:embed="rId3"/>
          <a:stretch/>
        </p:blipFill>
        <p:spPr>
          <a:xfrm>
            <a:off x="7884360" y="216000"/>
            <a:ext cx="979920" cy="817560"/>
          </a:xfrm>
          <a:prstGeom prst="rect">
            <a:avLst/>
          </a:prstGeom>
          <a:ln w="0">
            <a:noFill/>
          </a:ln>
        </p:spPr>
      </p:pic>
      <p:sp>
        <p:nvSpPr>
          <p:cNvPr id="71" name="PlaceHolder 1"/>
          <p:cNvSpPr>
            <a:spLocks noGrp="1"/>
          </p:cNvSpPr>
          <p:nvPr>
            <p:ph type="title"/>
          </p:nvPr>
        </p:nvSpPr>
        <p:spPr>
          <a:xfrm>
            <a:off x="792000" y="1458000"/>
            <a:ext cx="6850440" cy="596520"/>
          </a:xfrm>
          <a:prstGeom prst="rect">
            <a:avLst/>
          </a:prstGeom>
          <a:noFill/>
          <a:ln w="0">
            <a:noFill/>
          </a:ln>
        </p:spPr>
        <p:txBody>
          <a:bodyPr lIns="91440" tIns="45720" rIns="91440" bIns="45720" anchor="t">
            <a:noAutofit/>
          </a:bodyPr>
          <a:lstStyle/>
          <a:p>
            <a:pPr indent="0" defTabSz="914400">
              <a:lnSpc>
                <a:spcPct val="100000"/>
              </a:lnSpc>
              <a:buNone/>
            </a:pPr>
            <a:r>
              <a:rPr lang="sv-SE" sz="2600" b="1" strike="noStrike" spc="-1">
                <a:solidFill>
                  <a:schemeClr val="dk1"/>
                </a:solidFill>
                <a:latin typeface="Verdana"/>
                <a:ea typeface="Verdana"/>
              </a:rPr>
              <a:t>Klicka här för att ändra format</a:t>
            </a:r>
            <a:endParaRPr lang="sv-SE" sz="2600" b="0" strike="noStrike" spc="-1">
              <a:solidFill>
                <a:schemeClr val="dk1"/>
              </a:solidFill>
              <a:latin typeface="Calibri"/>
            </a:endParaRPr>
          </a:p>
        </p:txBody>
      </p:sp>
      <p:sp>
        <p:nvSpPr>
          <p:cNvPr id="72" name="PlaceHolder 2"/>
          <p:cNvSpPr>
            <a:spLocks noGrp="1"/>
          </p:cNvSpPr>
          <p:nvPr>
            <p:ph type="body"/>
          </p:nvPr>
        </p:nvSpPr>
        <p:spPr>
          <a:xfrm>
            <a:off x="792000" y="2106000"/>
            <a:ext cx="6850440" cy="2410920"/>
          </a:xfrm>
          <a:prstGeom prst="rect">
            <a:avLst/>
          </a:prstGeom>
          <a:noFill/>
          <a:ln w="0">
            <a:noFill/>
          </a:ln>
        </p:spPr>
        <p:txBody>
          <a:bodyPr lIns="91440" tIns="45720" rIns="91440" bIns="45720" anchor="t">
            <a:noAutofit/>
          </a:bodyPr>
          <a:lstStyle/>
          <a:p>
            <a:pPr marL="343080" indent="-343080" defTabSz="914400">
              <a:lnSpc>
                <a:spcPts val="2900"/>
              </a:lnSpc>
              <a:spcBef>
                <a:spcPts val="400"/>
              </a:spcBef>
              <a:buClr>
                <a:srgbClr val="002F5F"/>
              </a:buClr>
              <a:buSzPct val="93000"/>
              <a:buFont typeface="Verdana"/>
              <a:buChar char="●"/>
            </a:pPr>
            <a:r>
              <a:rPr lang="sv-SE" sz="2000" b="0" strike="noStrike" spc="-1">
                <a:solidFill>
                  <a:schemeClr val="dk1"/>
                </a:solidFill>
                <a:latin typeface="Verdana"/>
                <a:ea typeface="Verdana"/>
              </a:rPr>
              <a:t>Klicka här för att ändra format på bakgrundstexten</a:t>
            </a:r>
            <a:endParaRPr lang="sv-SE" sz="2000" b="0" strike="noStrike" spc="-1">
              <a:solidFill>
                <a:schemeClr val="dk1"/>
              </a:solidFill>
              <a:latin typeface="Verdana"/>
            </a:endParaRPr>
          </a:p>
          <a:p>
            <a:pPr marL="743040" lvl="1" indent="-285840" defTabSz="914400">
              <a:lnSpc>
                <a:spcPct val="100000"/>
              </a:lnSpc>
              <a:spcBef>
                <a:spcPts val="400"/>
              </a:spcBef>
              <a:buClr>
                <a:srgbClr val="002F5F"/>
              </a:buClr>
              <a:buFont typeface="Arial"/>
              <a:buChar char="–"/>
            </a:pPr>
            <a:r>
              <a:rPr lang="sv-SE" sz="2000" b="0" strike="noStrike" spc="-1">
                <a:solidFill>
                  <a:schemeClr val="dk1"/>
                </a:solidFill>
                <a:latin typeface="Verdana"/>
                <a:ea typeface="Verdana"/>
              </a:rPr>
              <a:t>Nivå två</a:t>
            </a:r>
            <a:endParaRPr lang="sv-SE" sz="2000" b="0" strike="noStrike" spc="-1">
              <a:solidFill>
                <a:schemeClr val="dk1"/>
              </a:solidFill>
              <a:latin typeface="Verdana"/>
            </a:endParaRPr>
          </a:p>
          <a:p>
            <a:pPr marL="1143000" lvl="2" indent="-228600" defTabSz="914400">
              <a:lnSpc>
                <a:spcPct val="100000"/>
              </a:lnSpc>
              <a:spcBef>
                <a:spcPts val="400"/>
              </a:spcBef>
              <a:buClr>
                <a:srgbClr val="002F5F"/>
              </a:buClr>
              <a:buFont typeface="Arial"/>
              <a:buChar char="•"/>
            </a:pPr>
            <a:r>
              <a:rPr lang="sv-SE" sz="2000" b="0" strike="noStrike" spc="-1">
                <a:solidFill>
                  <a:schemeClr val="dk1"/>
                </a:solidFill>
                <a:latin typeface="Verdana"/>
                <a:ea typeface="Verdana"/>
              </a:rPr>
              <a:t>Nivå tre</a:t>
            </a:r>
            <a:endParaRPr lang="sv-SE" sz="2000" b="0" strike="noStrike" spc="-1">
              <a:solidFill>
                <a:schemeClr val="dk1"/>
              </a:solidFill>
              <a:latin typeface="Verdana"/>
            </a:endParaRPr>
          </a:p>
          <a:p>
            <a:pPr marL="1600200" lvl="3" indent="-228600" defTabSz="914400">
              <a:lnSpc>
                <a:spcPct val="100000"/>
              </a:lnSpc>
              <a:spcBef>
                <a:spcPts val="400"/>
              </a:spcBef>
              <a:buClr>
                <a:srgbClr val="002F5F"/>
              </a:buClr>
              <a:buFont typeface="Arial"/>
              <a:buChar char="–"/>
            </a:pPr>
            <a:r>
              <a:rPr lang="sv-SE" sz="2000" b="0" strike="noStrike" spc="-1">
                <a:solidFill>
                  <a:schemeClr val="dk1"/>
                </a:solidFill>
                <a:latin typeface="Verdana"/>
                <a:ea typeface="Verdana"/>
              </a:rPr>
              <a:t>Nivå fyra</a:t>
            </a:r>
            <a:endParaRPr lang="sv-SE" sz="2000" b="0" strike="noStrike" spc="-1">
              <a:solidFill>
                <a:schemeClr val="dk1"/>
              </a:solidFill>
              <a:latin typeface="Verdana"/>
            </a:endParaRPr>
          </a:p>
          <a:p>
            <a:pPr marL="2057400" lvl="4" indent="-228600" defTabSz="914400">
              <a:lnSpc>
                <a:spcPct val="100000"/>
              </a:lnSpc>
              <a:spcBef>
                <a:spcPts val="400"/>
              </a:spcBef>
              <a:buClr>
                <a:srgbClr val="002F5F"/>
              </a:buClr>
              <a:buFont typeface="Arial"/>
              <a:buChar char="»"/>
            </a:pPr>
            <a:r>
              <a:rPr lang="sv-SE" sz="2000" b="0" strike="noStrike" spc="-1">
                <a:solidFill>
                  <a:schemeClr val="dk1"/>
                </a:solidFill>
                <a:latin typeface="Verdana"/>
                <a:ea typeface="Verdana"/>
              </a:rPr>
              <a:t>Nivå fem</a:t>
            </a:r>
            <a:endParaRPr lang="sv-SE" sz="2000" b="0" strike="noStrike" spc="-1">
              <a:solidFill>
                <a:schemeClr val="dk1"/>
              </a:solidFill>
              <a:latin typeface="Verdana"/>
            </a:endParaRPr>
          </a:p>
        </p:txBody>
      </p:sp>
    </p:spTree>
  </p:cSld>
  <p:clrMap bg1="lt1" tx1="dk1" bg2="lt2" tx2="dk2" accent1="accent1" accent2="accent2" accent3="accent3" accent4="accent4" accent5="accent5" accent6="accent6" hlink="hlink" folHlink="folHlink"/>
  <p:sldLayoutIdLst>
    <p:sldLayoutId id="214748368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75" name="Bildobjekt 6" descr="logo-org-svensk_rgb.png"/>
          <p:cNvPicPr/>
          <p:nvPr/>
        </p:nvPicPr>
        <p:blipFill>
          <a:blip r:embed="rId3"/>
          <a:stretch/>
        </p:blipFill>
        <p:spPr>
          <a:xfrm>
            <a:off x="7884360" y="216000"/>
            <a:ext cx="979920" cy="817560"/>
          </a:xfrm>
          <a:prstGeom prst="rect">
            <a:avLst/>
          </a:prstGeom>
          <a:ln w="0">
            <a:noFill/>
          </a:ln>
        </p:spPr>
      </p:pic>
      <p:sp>
        <p:nvSpPr>
          <p:cNvPr id="76" name="PlaceHolder 1"/>
          <p:cNvSpPr>
            <a:spLocks noGrp="1"/>
          </p:cNvSpPr>
          <p:nvPr>
            <p:ph type="title"/>
          </p:nvPr>
        </p:nvSpPr>
        <p:spPr>
          <a:xfrm>
            <a:off x="792000" y="1458000"/>
            <a:ext cx="6850440" cy="596520"/>
          </a:xfrm>
          <a:prstGeom prst="rect">
            <a:avLst/>
          </a:prstGeom>
          <a:noFill/>
          <a:ln w="0">
            <a:noFill/>
          </a:ln>
        </p:spPr>
        <p:txBody>
          <a:bodyPr lIns="91440" tIns="45720" rIns="91440" bIns="45720" anchor="t">
            <a:noAutofit/>
          </a:bodyPr>
          <a:lstStyle/>
          <a:p>
            <a:pPr indent="0" defTabSz="914400">
              <a:lnSpc>
                <a:spcPct val="100000"/>
              </a:lnSpc>
              <a:buNone/>
            </a:pPr>
            <a:r>
              <a:rPr lang="sv-SE" sz="2600" b="1" strike="noStrike" spc="-1">
                <a:solidFill>
                  <a:schemeClr val="dk1"/>
                </a:solidFill>
                <a:latin typeface="Verdana"/>
                <a:ea typeface="Verdana"/>
              </a:rPr>
              <a:t>Klicka här för att ändra format</a:t>
            </a:r>
            <a:endParaRPr lang="sv-SE" sz="2600" b="0" strike="noStrike" spc="-1">
              <a:solidFill>
                <a:schemeClr val="dk1"/>
              </a:solidFill>
              <a:latin typeface="Calibri"/>
            </a:endParaRPr>
          </a:p>
        </p:txBody>
      </p:sp>
      <p:sp>
        <p:nvSpPr>
          <p:cNvPr id="77" name="PlaceHolder 2"/>
          <p:cNvSpPr>
            <a:spLocks noGrp="1"/>
          </p:cNvSpPr>
          <p:nvPr>
            <p:ph type="body"/>
          </p:nvPr>
        </p:nvSpPr>
        <p:spPr>
          <a:xfrm>
            <a:off x="792000" y="2106000"/>
            <a:ext cx="3347640" cy="2410920"/>
          </a:xfrm>
          <a:prstGeom prst="rect">
            <a:avLst/>
          </a:prstGeom>
          <a:noFill/>
          <a:ln w="0">
            <a:noFill/>
          </a:ln>
        </p:spPr>
        <p:txBody>
          <a:bodyPr lIns="91440" tIns="45720" rIns="91440" bIns="45720" anchor="t">
            <a:noAutofit/>
          </a:bodyPr>
          <a:lstStyle/>
          <a:p>
            <a:pPr marL="343080" indent="-343080" defTabSz="914400">
              <a:lnSpc>
                <a:spcPts val="2900"/>
              </a:lnSpc>
              <a:spcBef>
                <a:spcPts val="360"/>
              </a:spcBef>
              <a:buClr>
                <a:srgbClr val="002F5F"/>
              </a:buClr>
              <a:buSzPct val="93000"/>
              <a:buFont typeface="Verdana"/>
              <a:buChar char="●"/>
            </a:pPr>
            <a:r>
              <a:rPr lang="sv-SE" sz="1800" b="0" strike="noStrike" spc="-1">
                <a:solidFill>
                  <a:schemeClr val="dk1"/>
                </a:solidFill>
                <a:latin typeface="Verdana"/>
                <a:ea typeface="Verdana"/>
              </a:rPr>
              <a:t>Klicka här för att ändra format på bakgrundstexten</a:t>
            </a:r>
            <a:endParaRPr lang="sv-SE" sz="1800" b="0" strike="noStrike" spc="-1">
              <a:solidFill>
                <a:schemeClr val="dk1"/>
              </a:solidFill>
              <a:latin typeface="Verdana"/>
            </a:endParaRPr>
          </a:p>
          <a:p>
            <a:pPr marL="743040" lvl="1" indent="-285840" defTabSz="914400">
              <a:lnSpc>
                <a:spcPct val="100000"/>
              </a:lnSpc>
              <a:spcBef>
                <a:spcPts val="281"/>
              </a:spcBef>
              <a:buClr>
                <a:srgbClr val="002F5F"/>
              </a:buClr>
              <a:buFont typeface="Arial"/>
              <a:buChar char="–"/>
            </a:pPr>
            <a:r>
              <a:rPr lang="sv-SE" sz="1400" b="0" strike="noStrike" spc="-1">
                <a:solidFill>
                  <a:schemeClr val="dk1"/>
                </a:solidFill>
                <a:latin typeface="Verdana"/>
                <a:ea typeface="Verdana"/>
              </a:rPr>
              <a:t>Nivå två</a:t>
            </a:r>
            <a:endParaRPr lang="sv-SE" sz="1400" b="0" strike="noStrike" spc="-1">
              <a:solidFill>
                <a:schemeClr val="dk1"/>
              </a:solidFill>
              <a:latin typeface="Verdana"/>
            </a:endParaRPr>
          </a:p>
          <a:p>
            <a:pPr marL="1143000" lvl="2" indent="-228600" defTabSz="914400">
              <a:lnSpc>
                <a:spcPct val="100000"/>
              </a:lnSpc>
              <a:spcBef>
                <a:spcPts val="201"/>
              </a:spcBef>
              <a:buClr>
                <a:srgbClr val="002F5F"/>
              </a:buClr>
              <a:buFont typeface="Arial"/>
              <a:buChar char="•"/>
            </a:pPr>
            <a:r>
              <a:rPr lang="sv-SE" sz="1000" b="0" strike="noStrike" spc="-1">
                <a:solidFill>
                  <a:schemeClr val="dk1"/>
                </a:solidFill>
                <a:latin typeface="Verdana"/>
                <a:ea typeface="Verdana"/>
              </a:rPr>
              <a:t>Nivå tre</a:t>
            </a:r>
            <a:endParaRPr lang="sv-SE" sz="1000" b="0" strike="noStrike" spc="-1">
              <a:solidFill>
                <a:schemeClr val="dk1"/>
              </a:solidFill>
              <a:latin typeface="Verdana"/>
            </a:endParaRPr>
          </a:p>
          <a:p>
            <a:pPr marL="1600200" lvl="3" indent="-228600" defTabSz="914400">
              <a:lnSpc>
                <a:spcPct val="100000"/>
              </a:lnSpc>
              <a:spcBef>
                <a:spcPts val="159"/>
              </a:spcBef>
              <a:buClr>
                <a:srgbClr val="002F5F"/>
              </a:buClr>
              <a:buFont typeface="Arial"/>
              <a:buChar char="–"/>
            </a:pPr>
            <a:r>
              <a:rPr lang="sv-SE" sz="800" b="0" strike="noStrike" spc="-1">
                <a:solidFill>
                  <a:schemeClr val="dk1"/>
                </a:solidFill>
                <a:latin typeface="Verdana"/>
                <a:ea typeface="Verdana"/>
              </a:rPr>
              <a:t>Nivå fyra</a:t>
            </a:r>
            <a:endParaRPr lang="sv-SE" sz="800" b="0" strike="noStrike" spc="-1">
              <a:solidFill>
                <a:schemeClr val="dk1"/>
              </a:solidFill>
              <a:latin typeface="Verdana"/>
            </a:endParaRPr>
          </a:p>
          <a:p>
            <a:pPr marL="2057400" lvl="4" indent="-228600" defTabSz="914400">
              <a:lnSpc>
                <a:spcPct val="100000"/>
              </a:lnSpc>
              <a:spcBef>
                <a:spcPts val="159"/>
              </a:spcBef>
              <a:buClr>
                <a:srgbClr val="002F5F"/>
              </a:buClr>
              <a:buFont typeface="Arial"/>
              <a:buChar char="»"/>
            </a:pPr>
            <a:r>
              <a:rPr lang="sv-SE" sz="800" b="0" strike="noStrike" spc="-1">
                <a:solidFill>
                  <a:schemeClr val="dk1"/>
                </a:solidFill>
                <a:latin typeface="Verdana"/>
                <a:ea typeface="Verdana"/>
              </a:rPr>
              <a:t>Nivå fem</a:t>
            </a:r>
            <a:endParaRPr lang="sv-SE" sz="800" b="0" strike="noStrike" spc="-1">
              <a:solidFill>
                <a:schemeClr val="dk1"/>
              </a:solidFill>
              <a:latin typeface="Verdana"/>
            </a:endParaRPr>
          </a:p>
        </p:txBody>
      </p:sp>
      <p:sp>
        <p:nvSpPr>
          <p:cNvPr id="78" name="PlaceHolder 3"/>
          <p:cNvSpPr>
            <a:spLocks noGrp="1"/>
          </p:cNvSpPr>
          <p:nvPr>
            <p:ph type="body"/>
          </p:nvPr>
        </p:nvSpPr>
        <p:spPr>
          <a:xfrm>
            <a:off x="4291200" y="2106000"/>
            <a:ext cx="3347640" cy="2410920"/>
          </a:xfrm>
          <a:prstGeom prst="rect">
            <a:avLst/>
          </a:prstGeom>
          <a:noFill/>
          <a:ln w="0">
            <a:noFill/>
          </a:ln>
        </p:spPr>
        <p:txBody>
          <a:bodyPr lIns="91440" tIns="45720" rIns="91440" bIns="45720" anchor="t">
            <a:noAutofit/>
          </a:bodyPr>
          <a:lstStyle/>
          <a:p>
            <a:pPr marL="343080" indent="-343080" defTabSz="914400">
              <a:lnSpc>
                <a:spcPts val="2900"/>
              </a:lnSpc>
              <a:spcBef>
                <a:spcPts val="360"/>
              </a:spcBef>
              <a:buClr>
                <a:srgbClr val="002F5F"/>
              </a:buClr>
              <a:buSzPct val="93000"/>
              <a:buFont typeface="Verdana"/>
              <a:buChar char="●"/>
            </a:pPr>
            <a:r>
              <a:rPr lang="sv-SE" sz="1800" b="0" strike="noStrike" spc="-1">
                <a:solidFill>
                  <a:schemeClr val="dk1"/>
                </a:solidFill>
                <a:latin typeface="Verdana"/>
                <a:ea typeface="Verdana"/>
              </a:rPr>
              <a:t>Klicka här för att ändra format på bakgrundstexten</a:t>
            </a:r>
            <a:endParaRPr lang="sv-SE" sz="1800" b="0" strike="noStrike" spc="-1">
              <a:solidFill>
                <a:schemeClr val="dk1"/>
              </a:solidFill>
              <a:latin typeface="Verdana"/>
            </a:endParaRPr>
          </a:p>
          <a:p>
            <a:pPr marL="743040" lvl="1" indent="-285840" defTabSz="914400">
              <a:lnSpc>
                <a:spcPct val="100000"/>
              </a:lnSpc>
              <a:spcBef>
                <a:spcPts val="281"/>
              </a:spcBef>
              <a:buClr>
                <a:srgbClr val="002F5F"/>
              </a:buClr>
              <a:buFont typeface="Arial"/>
              <a:buChar char="–"/>
            </a:pPr>
            <a:r>
              <a:rPr lang="sv-SE" sz="1400" b="0" strike="noStrike" spc="-1">
                <a:solidFill>
                  <a:schemeClr val="dk1"/>
                </a:solidFill>
                <a:latin typeface="Verdana"/>
                <a:ea typeface="Verdana"/>
              </a:rPr>
              <a:t>Nivå två</a:t>
            </a:r>
            <a:endParaRPr lang="sv-SE" sz="1400" b="0" strike="noStrike" spc="-1">
              <a:solidFill>
                <a:schemeClr val="dk1"/>
              </a:solidFill>
              <a:latin typeface="Verdana"/>
            </a:endParaRPr>
          </a:p>
          <a:p>
            <a:pPr marL="1143000" lvl="2" indent="-228600" defTabSz="914400">
              <a:lnSpc>
                <a:spcPct val="100000"/>
              </a:lnSpc>
              <a:spcBef>
                <a:spcPts val="201"/>
              </a:spcBef>
              <a:buClr>
                <a:srgbClr val="002F5F"/>
              </a:buClr>
              <a:buFont typeface="Arial"/>
              <a:buChar char="•"/>
            </a:pPr>
            <a:r>
              <a:rPr lang="sv-SE" sz="1000" b="0" strike="noStrike" spc="-1">
                <a:solidFill>
                  <a:schemeClr val="dk1"/>
                </a:solidFill>
                <a:latin typeface="Verdana"/>
                <a:ea typeface="Verdana"/>
              </a:rPr>
              <a:t>Nivå tre</a:t>
            </a:r>
            <a:endParaRPr lang="sv-SE" sz="1000" b="0" strike="noStrike" spc="-1">
              <a:solidFill>
                <a:schemeClr val="dk1"/>
              </a:solidFill>
              <a:latin typeface="Verdana"/>
            </a:endParaRPr>
          </a:p>
          <a:p>
            <a:pPr marL="1600200" lvl="3" indent="-228600" defTabSz="914400">
              <a:lnSpc>
                <a:spcPct val="100000"/>
              </a:lnSpc>
              <a:spcBef>
                <a:spcPts val="159"/>
              </a:spcBef>
              <a:buClr>
                <a:srgbClr val="002F5F"/>
              </a:buClr>
              <a:buFont typeface="Arial"/>
              <a:buChar char="–"/>
            </a:pPr>
            <a:r>
              <a:rPr lang="sv-SE" sz="800" b="0" strike="noStrike" spc="-1">
                <a:solidFill>
                  <a:schemeClr val="dk1"/>
                </a:solidFill>
                <a:latin typeface="Verdana"/>
                <a:ea typeface="Verdana"/>
              </a:rPr>
              <a:t>Nivå fyra</a:t>
            </a:r>
            <a:endParaRPr lang="sv-SE" sz="800" b="0" strike="noStrike" spc="-1">
              <a:solidFill>
                <a:schemeClr val="dk1"/>
              </a:solidFill>
              <a:latin typeface="Verdana"/>
            </a:endParaRPr>
          </a:p>
          <a:p>
            <a:pPr marL="2057400" lvl="4" indent="-228600" defTabSz="914400">
              <a:lnSpc>
                <a:spcPct val="100000"/>
              </a:lnSpc>
              <a:spcBef>
                <a:spcPts val="159"/>
              </a:spcBef>
              <a:buClr>
                <a:srgbClr val="002F5F"/>
              </a:buClr>
              <a:buFont typeface="Arial"/>
              <a:buChar char="»"/>
            </a:pPr>
            <a:r>
              <a:rPr lang="sv-SE" sz="800" b="0" strike="noStrike" spc="-1">
                <a:solidFill>
                  <a:schemeClr val="dk1"/>
                </a:solidFill>
                <a:latin typeface="Verdana"/>
                <a:ea typeface="Verdana"/>
              </a:rPr>
              <a:t>Nivå fem</a:t>
            </a:r>
            <a:endParaRPr lang="sv-SE" sz="800" b="0" strike="noStrike" spc="-1">
              <a:solidFill>
                <a:schemeClr val="dk1"/>
              </a:solidFill>
              <a:latin typeface="Verdana"/>
            </a:endParaRPr>
          </a:p>
        </p:txBody>
      </p:sp>
    </p:spTree>
  </p:cSld>
  <p:clrMap bg1="lt1" tx1="dk1" bg2="lt2" tx2="dk2" accent1="accent1" accent2="accent2" accent3="accent3" accent4="accent4" accent5="accent5" accent6="accent6" hlink="hlink" folHlink="folHlink"/>
  <p:sldLayoutIdLst>
    <p:sldLayoutId id="214748368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82" name="Bildobjekt 6" descr="logo-org-svensk_rgb.png"/>
          <p:cNvPicPr/>
          <p:nvPr/>
        </p:nvPicPr>
        <p:blipFill>
          <a:blip r:embed="rId3"/>
          <a:stretch/>
        </p:blipFill>
        <p:spPr>
          <a:xfrm>
            <a:off x="7884360" y="216000"/>
            <a:ext cx="979920" cy="817560"/>
          </a:xfrm>
          <a:prstGeom prst="rect">
            <a:avLst/>
          </a:prstGeom>
          <a:ln w="0">
            <a:noFill/>
          </a:ln>
        </p:spPr>
      </p:pic>
      <p:sp>
        <p:nvSpPr>
          <p:cNvPr id="83" name="PlaceHolder 1"/>
          <p:cNvSpPr>
            <a:spLocks noGrp="1"/>
          </p:cNvSpPr>
          <p:nvPr>
            <p:ph type="title"/>
          </p:nvPr>
        </p:nvSpPr>
        <p:spPr>
          <a:xfrm>
            <a:off x="792000" y="1458000"/>
            <a:ext cx="6850440" cy="596520"/>
          </a:xfrm>
          <a:prstGeom prst="rect">
            <a:avLst/>
          </a:prstGeom>
          <a:noFill/>
          <a:ln w="0">
            <a:noFill/>
          </a:ln>
        </p:spPr>
        <p:txBody>
          <a:bodyPr lIns="91440" tIns="45720" rIns="91440" bIns="45720" anchor="t">
            <a:noAutofit/>
          </a:bodyPr>
          <a:lstStyle/>
          <a:p>
            <a:pPr indent="0" defTabSz="914400">
              <a:lnSpc>
                <a:spcPct val="100000"/>
              </a:lnSpc>
              <a:buNone/>
            </a:pPr>
            <a:r>
              <a:rPr lang="sv-SE" sz="2600" b="1" strike="noStrike" spc="-1">
                <a:solidFill>
                  <a:schemeClr val="dk1"/>
                </a:solidFill>
                <a:latin typeface="Verdana"/>
                <a:ea typeface="Verdana"/>
              </a:rPr>
              <a:t>Klicka här för att ändra format</a:t>
            </a:r>
            <a:endParaRPr lang="sv-SE" sz="2600" b="0" strike="noStrike" spc="-1">
              <a:solidFill>
                <a:schemeClr val="dk1"/>
              </a:solidFill>
              <a:latin typeface="Calibri"/>
            </a:endParaRPr>
          </a:p>
        </p:txBody>
      </p:sp>
      <p:sp>
        <p:nvSpPr>
          <p:cNvPr id="84" name="PlaceHolder 2"/>
          <p:cNvSpPr>
            <a:spLocks noGrp="1"/>
          </p:cNvSpPr>
          <p:nvPr>
            <p:ph type="body"/>
          </p:nvPr>
        </p:nvSpPr>
        <p:spPr>
          <a:xfrm>
            <a:off x="792000" y="2106000"/>
            <a:ext cx="6850440" cy="2410920"/>
          </a:xfrm>
          <a:prstGeom prst="rect">
            <a:avLst/>
          </a:prstGeom>
          <a:noFill/>
          <a:ln w="0">
            <a:noFill/>
          </a:ln>
        </p:spPr>
        <p:txBody>
          <a:bodyPr lIns="91440" tIns="45720" rIns="91440" bIns="45720" anchor="t">
            <a:noAutofit/>
          </a:bodyPr>
          <a:lstStyle/>
          <a:p>
            <a:pPr marL="1440" indent="-1440" defTabSz="914400">
              <a:lnSpc>
                <a:spcPts val="2599"/>
              </a:lnSpc>
              <a:spcBef>
                <a:spcPts val="400"/>
              </a:spcBef>
              <a:buNone/>
              <a:tabLst>
                <a:tab pos="0" algn="l"/>
              </a:tabLst>
            </a:pPr>
            <a:r>
              <a:rPr lang="sv-SE" sz="2000" b="0" strike="noStrike" spc="-1">
                <a:solidFill>
                  <a:schemeClr val="dk1"/>
                </a:solidFill>
                <a:latin typeface="Verdana"/>
                <a:ea typeface="Verdana"/>
              </a:rPr>
              <a:t>Klicka här för att ändra format på bakgrundstexten</a:t>
            </a:r>
            <a:endParaRPr lang="sv-SE" sz="2000" b="0" strike="noStrike" spc="-1">
              <a:solidFill>
                <a:schemeClr val="dk1"/>
              </a:solidFill>
              <a:latin typeface="Verdana"/>
            </a:endParaRPr>
          </a:p>
        </p:txBody>
      </p:sp>
    </p:spTree>
  </p:cSld>
  <p:clrMap bg1="lt1" tx1="dk1" bg2="lt2" tx2="dk2" accent1="accent1" accent2="accent2" accent3="accent3" accent4="accent4" accent5="accent5" accent6="accent6" hlink="hlink" folHlink="folHlink"/>
  <p:sldLayoutIdLst>
    <p:sldLayoutId id="214748368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87" name="Bildobjekt 6" descr="logo-org-svensk_rgb.png"/>
          <p:cNvPicPr/>
          <p:nvPr/>
        </p:nvPicPr>
        <p:blipFill>
          <a:blip r:embed="rId3"/>
          <a:stretch/>
        </p:blipFill>
        <p:spPr>
          <a:xfrm>
            <a:off x="7884360" y="216000"/>
            <a:ext cx="979920" cy="817560"/>
          </a:xfrm>
          <a:prstGeom prst="rect">
            <a:avLst/>
          </a:prstGeom>
          <a:ln w="0">
            <a:noFill/>
          </a:ln>
        </p:spPr>
      </p:pic>
      <p:sp>
        <p:nvSpPr>
          <p:cNvPr id="88" name="PlaceHolder 1"/>
          <p:cNvSpPr>
            <a:spLocks noGrp="1"/>
          </p:cNvSpPr>
          <p:nvPr>
            <p:ph type="title"/>
          </p:nvPr>
        </p:nvSpPr>
        <p:spPr>
          <a:xfrm>
            <a:off x="792000" y="1458000"/>
            <a:ext cx="4690440" cy="596520"/>
          </a:xfrm>
          <a:prstGeom prst="rect">
            <a:avLst/>
          </a:prstGeom>
          <a:noFill/>
          <a:ln w="0">
            <a:noFill/>
          </a:ln>
        </p:spPr>
        <p:txBody>
          <a:bodyPr lIns="91440" tIns="45720" rIns="91440" bIns="45720" anchor="t">
            <a:noAutofit/>
          </a:bodyPr>
          <a:lstStyle/>
          <a:p>
            <a:pPr indent="0" defTabSz="914400">
              <a:lnSpc>
                <a:spcPct val="100000"/>
              </a:lnSpc>
              <a:buNone/>
            </a:pPr>
            <a:r>
              <a:rPr lang="sv-SE" sz="2600" b="1" strike="noStrike" spc="-1">
                <a:solidFill>
                  <a:schemeClr val="dk1"/>
                </a:solidFill>
                <a:latin typeface="Verdana"/>
                <a:ea typeface="Verdana"/>
              </a:rPr>
              <a:t>Klicka här för att ändra format</a:t>
            </a:r>
            <a:endParaRPr lang="sv-SE" sz="2600" b="0" strike="noStrike" spc="-1">
              <a:solidFill>
                <a:schemeClr val="dk1"/>
              </a:solidFill>
              <a:latin typeface="Calibri"/>
            </a:endParaRPr>
          </a:p>
        </p:txBody>
      </p:sp>
      <p:sp>
        <p:nvSpPr>
          <p:cNvPr id="89" name="PlaceHolder 2"/>
          <p:cNvSpPr>
            <a:spLocks noGrp="1"/>
          </p:cNvSpPr>
          <p:nvPr>
            <p:ph type="body"/>
          </p:nvPr>
        </p:nvSpPr>
        <p:spPr>
          <a:xfrm>
            <a:off x="792000" y="2106000"/>
            <a:ext cx="4690440" cy="2410920"/>
          </a:xfrm>
          <a:prstGeom prst="rect">
            <a:avLst/>
          </a:prstGeom>
          <a:noFill/>
          <a:ln w="0">
            <a:noFill/>
          </a:ln>
        </p:spPr>
        <p:txBody>
          <a:bodyPr lIns="91440" tIns="45720" rIns="91440" bIns="45720" anchor="t">
            <a:noAutofit/>
          </a:bodyPr>
          <a:lstStyle/>
          <a:p>
            <a:pPr marL="343080" indent="-343080" defTabSz="914400">
              <a:lnSpc>
                <a:spcPts val="2900"/>
              </a:lnSpc>
              <a:spcBef>
                <a:spcPts val="360"/>
              </a:spcBef>
              <a:buClr>
                <a:srgbClr val="002F5F"/>
              </a:buClr>
              <a:buSzPct val="93000"/>
              <a:buFont typeface="Verdana"/>
              <a:buChar char="●"/>
            </a:pPr>
            <a:r>
              <a:rPr lang="sv-SE" sz="1800" b="0" strike="noStrike" spc="-1">
                <a:solidFill>
                  <a:schemeClr val="dk1"/>
                </a:solidFill>
                <a:latin typeface="Verdana"/>
                <a:ea typeface="Verdana"/>
              </a:rPr>
              <a:t>Klicka här för att ändra format på bakgrundstexten</a:t>
            </a:r>
            <a:endParaRPr lang="sv-SE" sz="1800" b="0" strike="noStrike" spc="-1">
              <a:solidFill>
                <a:schemeClr val="dk1"/>
              </a:solidFill>
              <a:latin typeface="Verdana"/>
            </a:endParaRPr>
          </a:p>
          <a:p>
            <a:pPr marL="743040" lvl="1" indent="-285840" defTabSz="914400">
              <a:lnSpc>
                <a:spcPct val="100000"/>
              </a:lnSpc>
              <a:spcBef>
                <a:spcPts val="400"/>
              </a:spcBef>
              <a:buClr>
                <a:srgbClr val="002F5F"/>
              </a:buClr>
              <a:buFont typeface="Arial"/>
              <a:buChar char="–"/>
            </a:pPr>
            <a:r>
              <a:rPr lang="sv-SE" sz="2000" b="0" strike="noStrike" spc="-1">
                <a:solidFill>
                  <a:schemeClr val="dk1"/>
                </a:solidFill>
                <a:latin typeface="Verdana"/>
                <a:ea typeface="Verdana"/>
              </a:rPr>
              <a:t>Nivå två</a:t>
            </a:r>
            <a:endParaRPr lang="sv-SE" sz="2000" b="0" strike="noStrike" spc="-1">
              <a:solidFill>
                <a:schemeClr val="dk1"/>
              </a:solidFill>
              <a:latin typeface="Verdana"/>
            </a:endParaRPr>
          </a:p>
          <a:p>
            <a:pPr marL="1143000" lvl="2" indent="-228600" defTabSz="914400">
              <a:lnSpc>
                <a:spcPct val="100000"/>
              </a:lnSpc>
              <a:spcBef>
                <a:spcPts val="360"/>
              </a:spcBef>
              <a:buClr>
                <a:srgbClr val="002F5F"/>
              </a:buClr>
              <a:buFont typeface="Arial"/>
              <a:buChar char="•"/>
            </a:pPr>
            <a:r>
              <a:rPr lang="sv-SE" sz="1800" b="0" strike="noStrike" spc="-1">
                <a:solidFill>
                  <a:schemeClr val="dk1"/>
                </a:solidFill>
                <a:latin typeface="Verdana"/>
                <a:ea typeface="Verdana"/>
              </a:rPr>
              <a:t>Nivå tre</a:t>
            </a:r>
            <a:endParaRPr lang="sv-SE" sz="1800" b="0" strike="noStrike" spc="-1">
              <a:solidFill>
                <a:schemeClr val="dk1"/>
              </a:solidFill>
              <a:latin typeface="Verdana"/>
            </a:endParaRPr>
          </a:p>
          <a:p>
            <a:pPr marL="1600200" lvl="3" indent="-228600" defTabSz="914400">
              <a:lnSpc>
                <a:spcPct val="100000"/>
              </a:lnSpc>
              <a:spcBef>
                <a:spcPts val="320"/>
              </a:spcBef>
              <a:buClr>
                <a:srgbClr val="002F5F"/>
              </a:buClr>
              <a:buFont typeface="Arial"/>
              <a:buChar char="–"/>
            </a:pPr>
            <a:r>
              <a:rPr lang="sv-SE" sz="1600" b="0" strike="noStrike" spc="-1">
                <a:solidFill>
                  <a:schemeClr val="dk1"/>
                </a:solidFill>
                <a:latin typeface="Verdana"/>
                <a:ea typeface="Verdana"/>
              </a:rPr>
              <a:t>Nivå fyra</a:t>
            </a:r>
            <a:endParaRPr lang="sv-SE" sz="1600" b="0" strike="noStrike" spc="-1">
              <a:solidFill>
                <a:schemeClr val="dk1"/>
              </a:solidFill>
              <a:latin typeface="Verdana"/>
            </a:endParaRPr>
          </a:p>
          <a:p>
            <a:pPr marL="2057400" lvl="4" indent="-228600" defTabSz="914400">
              <a:lnSpc>
                <a:spcPct val="100000"/>
              </a:lnSpc>
              <a:spcBef>
                <a:spcPts val="320"/>
              </a:spcBef>
              <a:buClr>
                <a:srgbClr val="002F5F"/>
              </a:buClr>
              <a:buFont typeface="Arial"/>
              <a:buChar char="»"/>
            </a:pPr>
            <a:r>
              <a:rPr lang="sv-SE" sz="1600" b="0" strike="noStrike" spc="-1">
                <a:solidFill>
                  <a:schemeClr val="dk1"/>
                </a:solidFill>
                <a:latin typeface="Verdana"/>
                <a:ea typeface="Verdana"/>
              </a:rPr>
              <a:t>Nivå fem13,</a:t>
            </a:r>
            <a:endParaRPr lang="sv-SE" sz="1600" b="0" strike="noStrike" spc="-1">
              <a:solidFill>
                <a:schemeClr val="dk1"/>
              </a:solidFill>
              <a:latin typeface="Verdana"/>
            </a:endParaRPr>
          </a:p>
        </p:txBody>
      </p:sp>
      <p:sp>
        <p:nvSpPr>
          <p:cNvPr id="90" name="PlaceHolder 3"/>
          <p:cNvSpPr>
            <a:spLocks noGrp="1"/>
          </p:cNvSpPr>
          <p:nvPr>
            <p:ph type="body"/>
          </p:nvPr>
        </p:nvSpPr>
        <p:spPr>
          <a:xfrm>
            <a:off x="5619600" y="1471680"/>
            <a:ext cx="3059640" cy="3045240"/>
          </a:xfrm>
          <a:prstGeom prst="rect">
            <a:avLst/>
          </a:prstGeom>
          <a:noFill/>
          <a:ln w="0">
            <a:noFill/>
          </a:ln>
        </p:spPr>
        <p:txBody>
          <a:bodyPr lIns="91440" tIns="45720" rIns="91440" bIns="45720" anchor="t">
            <a:noAutofit/>
          </a:bodyPr>
          <a:lstStyle/>
          <a:p>
            <a:pPr marL="343080" indent="-343080" defTabSz="914400">
              <a:lnSpc>
                <a:spcPts val="2900"/>
              </a:lnSpc>
              <a:spcBef>
                <a:spcPts val="360"/>
              </a:spcBef>
              <a:buClr>
                <a:srgbClr val="002F5F"/>
              </a:buClr>
              <a:buSzPct val="93000"/>
              <a:buFont typeface="Verdana"/>
              <a:buChar char="●"/>
            </a:pPr>
            <a:r>
              <a:rPr lang="sv-SE" sz="1800" b="0" strike="noStrike" spc="-1">
                <a:solidFill>
                  <a:schemeClr val="dk1"/>
                </a:solidFill>
                <a:latin typeface="Verdana"/>
                <a:ea typeface="Verdana"/>
              </a:rPr>
              <a:t>Klicka här för att ändra format på bakgrundstexten</a:t>
            </a:r>
            <a:endParaRPr lang="sv-SE" sz="1800" b="0" strike="noStrike" spc="-1">
              <a:solidFill>
                <a:schemeClr val="dk1"/>
              </a:solidFill>
              <a:latin typeface="Verdana"/>
            </a:endParaRPr>
          </a:p>
          <a:p>
            <a:pPr marL="743040" lvl="1" indent="-285840" defTabSz="914400">
              <a:lnSpc>
                <a:spcPct val="100000"/>
              </a:lnSpc>
              <a:spcBef>
                <a:spcPts val="400"/>
              </a:spcBef>
              <a:buClr>
                <a:srgbClr val="002F5F"/>
              </a:buClr>
              <a:buFont typeface="Arial"/>
              <a:buChar char="–"/>
            </a:pPr>
            <a:r>
              <a:rPr lang="sv-SE" sz="2000" b="0" strike="noStrike" spc="-1">
                <a:solidFill>
                  <a:schemeClr val="dk1"/>
                </a:solidFill>
                <a:latin typeface="Verdana"/>
                <a:ea typeface="Verdana"/>
              </a:rPr>
              <a:t>Nivå två</a:t>
            </a:r>
            <a:endParaRPr lang="sv-SE" sz="2000" b="0" strike="noStrike" spc="-1">
              <a:solidFill>
                <a:schemeClr val="dk1"/>
              </a:solidFill>
              <a:latin typeface="Verdana"/>
            </a:endParaRPr>
          </a:p>
          <a:p>
            <a:pPr marL="1143000" lvl="2" indent="-228600" defTabSz="914400">
              <a:lnSpc>
                <a:spcPct val="100000"/>
              </a:lnSpc>
              <a:spcBef>
                <a:spcPts val="360"/>
              </a:spcBef>
              <a:buClr>
                <a:srgbClr val="002F5F"/>
              </a:buClr>
              <a:buFont typeface="Arial"/>
              <a:buChar char="•"/>
            </a:pPr>
            <a:r>
              <a:rPr lang="sv-SE" sz="1800" b="0" strike="noStrike" spc="-1">
                <a:solidFill>
                  <a:schemeClr val="dk1"/>
                </a:solidFill>
                <a:latin typeface="Verdana"/>
                <a:ea typeface="Verdana"/>
              </a:rPr>
              <a:t>Nivå tre</a:t>
            </a:r>
            <a:endParaRPr lang="sv-SE" sz="1800" b="0" strike="noStrike" spc="-1">
              <a:solidFill>
                <a:schemeClr val="dk1"/>
              </a:solidFill>
              <a:latin typeface="Verdana"/>
            </a:endParaRPr>
          </a:p>
          <a:p>
            <a:pPr marL="1600200" lvl="3" indent="-228600" defTabSz="914400">
              <a:lnSpc>
                <a:spcPct val="100000"/>
              </a:lnSpc>
              <a:spcBef>
                <a:spcPts val="320"/>
              </a:spcBef>
              <a:buClr>
                <a:srgbClr val="002F5F"/>
              </a:buClr>
              <a:buFont typeface="Arial"/>
              <a:buChar char="–"/>
            </a:pPr>
            <a:r>
              <a:rPr lang="sv-SE" sz="1600" b="0" strike="noStrike" spc="-1">
                <a:solidFill>
                  <a:schemeClr val="dk1"/>
                </a:solidFill>
                <a:latin typeface="Verdana"/>
                <a:ea typeface="Verdana"/>
              </a:rPr>
              <a:t>Nivå fyra</a:t>
            </a:r>
            <a:endParaRPr lang="sv-SE" sz="1600" b="0" strike="noStrike" spc="-1">
              <a:solidFill>
                <a:schemeClr val="dk1"/>
              </a:solidFill>
              <a:latin typeface="Verdana"/>
            </a:endParaRPr>
          </a:p>
          <a:p>
            <a:pPr marL="2057400" lvl="4" indent="-228600" defTabSz="914400">
              <a:lnSpc>
                <a:spcPct val="100000"/>
              </a:lnSpc>
              <a:spcBef>
                <a:spcPts val="320"/>
              </a:spcBef>
              <a:buClr>
                <a:srgbClr val="002F5F"/>
              </a:buClr>
              <a:buFont typeface="Arial"/>
              <a:buChar char="»"/>
            </a:pPr>
            <a:r>
              <a:rPr lang="sv-SE" sz="1600" b="0" strike="noStrike" spc="-1">
                <a:solidFill>
                  <a:schemeClr val="dk1"/>
                </a:solidFill>
                <a:latin typeface="Verdana"/>
                <a:ea typeface="Verdana"/>
              </a:rPr>
              <a:t>Nivå fem</a:t>
            </a:r>
            <a:endParaRPr lang="sv-SE" sz="1600" b="0" strike="noStrike" spc="-1">
              <a:solidFill>
                <a:schemeClr val="dk1"/>
              </a:solidFill>
              <a:latin typeface="Verdana"/>
            </a:endParaRPr>
          </a:p>
        </p:txBody>
      </p:sp>
    </p:spTree>
  </p:cSld>
  <p:clrMap bg1="lt1" tx1="dk1" bg2="lt2" tx2="dk2" accent1="accent1" accent2="accent2" accent3="accent3" accent4="accent4" accent5="accent5" accent6="accent6" hlink="hlink" folHlink="folHlink"/>
  <p:sldLayoutIdLst>
    <p:sldLayoutId id="214748368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91" name="Bildobjekt 6" descr="logo-org-svensk_rgb.png"/>
          <p:cNvPicPr/>
          <p:nvPr/>
        </p:nvPicPr>
        <p:blipFill>
          <a:blip r:embed="rId3"/>
          <a:stretch/>
        </p:blipFill>
        <p:spPr>
          <a:xfrm>
            <a:off x="7884360" y="216000"/>
            <a:ext cx="979920" cy="817560"/>
          </a:xfrm>
          <a:prstGeom prst="rect">
            <a:avLst/>
          </a:prstGeom>
          <a:ln w="0">
            <a:noFill/>
          </a:ln>
        </p:spPr>
      </p:pic>
      <p:sp>
        <p:nvSpPr>
          <p:cNvPr id="92" name="PlaceHolder 1"/>
          <p:cNvSpPr>
            <a:spLocks noGrp="1"/>
          </p:cNvSpPr>
          <p:nvPr>
            <p:ph type="body"/>
          </p:nvPr>
        </p:nvSpPr>
        <p:spPr>
          <a:xfrm>
            <a:off x="792000" y="1458000"/>
            <a:ext cx="6850440" cy="3056040"/>
          </a:xfrm>
          <a:prstGeom prst="rect">
            <a:avLst/>
          </a:prstGeom>
          <a:noFill/>
          <a:ln w="0">
            <a:noFill/>
          </a:ln>
        </p:spPr>
        <p:txBody>
          <a:bodyPr lIns="91440" tIns="45720" rIns="91440" bIns="45720" anchor="t">
            <a:noAutofit/>
          </a:bodyPr>
          <a:lstStyle/>
          <a:p>
            <a:pPr marL="343080" indent="-343080" defTabSz="914400">
              <a:lnSpc>
                <a:spcPts val="2900"/>
              </a:lnSpc>
              <a:spcBef>
                <a:spcPts val="400"/>
              </a:spcBef>
              <a:buClr>
                <a:srgbClr val="002F5F"/>
              </a:buClr>
              <a:buSzPct val="93000"/>
              <a:buFont typeface="Verdana"/>
              <a:buChar char="●"/>
            </a:pPr>
            <a:r>
              <a:rPr lang="sv-SE" sz="2000" b="0" strike="noStrike" spc="-1">
                <a:solidFill>
                  <a:schemeClr val="dk1"/>
                </a:solidFill>
                <a:latin typeface="Verdana"/>
                <a:ea typeface="Verdana"/>
              </a:rPr>
              <a:t>Klicka här för att ändra format på bakgrundstexten</a:t>
            </a:r>
            <a:endParaRPr lang="sv-SE" sz="2000" b="0" strike="noStrike" spc="-1">
              <a:solidFill>
                <a:schemeClr val="dk1"/>
              </a:solidFill>
              <a:latin typeface="Verdana"/>
            </a:endParaRPr>
          </a:p>
          <a:p>
            <a:pPr marL="743040" lvl="1" indent="-285840" defTabSz="914400">
              <a:lnSpc>
                <a:spcPct val="100000"/>
              </a:lnSpc>
              <a:spcBef>
                <a:spcPts val="400"/>
              </a:spcBef>
              <a:buClr>
                <a:srgbClr val="002F5F"/>
              </a:buClr>
              <a:buFont typeface="Arial"/>
              <a:buChar char="–"/>
            </a:pPr>
            <a:r>
              <a:rPr lang="sv-SE" sz="2000" b="0" strike="noStrike" spc="-1">
                <a:solidFill>
                  <a:schemeClr val="dk1"/>
                </a:solidFill>
                <a:latin typeface="Verdana"/>
                <a:ea typeface="Verdana"/>
              </a:rPr>
              <a:t>Nivå två</a:t>
            </a:r>
            <a:endParaRPr lang="sv-SE" sz="2000" b="0" strike="noStrike" spc="-1">
              <a:solidFill>
                <a:schemeClr val="dk1"/>
              </a:solidFill>
              <a:latin typeface="Verdana"/>
            </a:endParaRPr>
          </a:p>
          <a:p>
            <a:pPr marL="1143000" lvl="2" indent="-228600" defTabSz="914400">
              <a:lnSpc>
                <a:spcPct val="100000"/>
              </a:lnSpc>
              <a:spcBef>
                <a:spcPts val="400"/>
              </a:spcBef>
              <a:buClr>
                <a:srgbClr val="002F5F"/>
              </a:buClr>
              <a:buFont typeface="Arial"/>
              <a:buChar char="•"/>
            </a:pPr>
            <a:r>
              <a:rPr lang="sv-SE" sz="2000" b="0" strike="noStrike" spc="-1">
                <a:solidFill>
                  <a:schemeClr val="dk1"/>
                </a:solidFill>
                <a:latin typeface="Verdana"/>
                <a:ea typeface="Verdana"/>
              </a:rPr>
              <a:t>Nivå tre</a:t>
            </a:r>
            <a:endParaRPr lang="sv-SE" sz="2000" b="0" strike="noStrike" spc="-1">
              <a:solidFill>
                <a:schemeClr val="dk1"/>
              </a:solidFill>
              <a:latin typeface="Verdana"/>
            </a:endParaRPr>
          </a:p>
          <a:p>
            <a:pPr marL="1600200" lvl="3" indent="-228600" defTabSz="914400">
              <a:lnSpc>
                <a:spcPct val="100000"/>
              </a:lnSpc>
              <a:spcBef>
                <a:spcPts val="400"/>
              </a:spcBef>
              <a:buClr>
                <a:srgbClr val="002F5F"/>
              </a:buClr>
              <a:buFont typeface="Arial"/>
              <a:buChar char="–"/>
            </a:pPr>
            <a:r>
              <a:rPr lang="sv-SE" sz="2000" b="0" strike="noStrike" spc="-1">
                <a:solidFill>
                  <a:schemeClr val="dk1"/>
                </a:solidFill>
                <a:latin typeface="Verdana"/>
                <a:ea typeface="Verdana"/>
              </a:rPr>
              <a:t>Nivå fyra</a:t>
            </a:r>
            <a:endParaRPr lang="sv-SE" sz="2000" b="0" strike="noStrike" spc="-1">
              <a:solidFill>
                <a:schemeClr val="dk1"/>
              </a:solidFill>
              <a:latin typeface="Verdana"/>
            </a:endParaRPr>
          </a:p>
          <a:p>
            <a:pPr marL="2057400" lvl="4" indent="-228600" defTabSz="914400">
              <a:lnSpc>
                <a:spcPct val="100000"/>
              </a:lnSpc>
              <a:spcBef>
                <a:spcPts val="400"/>
              </a:spcBef>
              <a:buClr>
                <a:srgbClr val="002F5F"/>
              </a:buClr>
              <a:buFont typeface="Arial"/>
              <a:buChar char="»"/>
            </a:pPr>
            <a:r>
              <a:rPr lang="sv-SE" sz="2000" b="0" strike="noStrike" spc="-1">
                <a:solidFill>
                  <a:schemeClr val="dk1"/>
                </a:solidFill>
                <a:latin typeface="Verdana"/>
                <a:ea typeface="Verdana"/>
              </a:rPr>
              <a:t>Nivå fem</a:t>
            </a:r>
            <a:endParaRPr lang="sv-SE" sz="2000" b="0" strike="noStrike" spc="-1">
              <a:solidFill>
                <a:schemeClr val="dk1"/>
              </a:solidFill>
              <a:latin typeface="Verdana"/>
            </a:endParaRPr>
          </a:p>
        </p:txBody>
      </p:sp>
    </p:spTree>
  </p:cSld>
  <p:clrMap bg1="lt1" tx1="dk1" bg2="lt2" tx2="dk2" accent1="accent1" accent2="accent2" accent3="accent3" accent4="accent4" accent5="accent5" accent6="accent6" hlink="hlink" folHlink="folHlink"/>
  <p:sldLayoutIdLst>
    <p:sldLayoutId id="214748369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93" name="Bildobjekt 6" descr="logo-org-svensk_rgb.png"/>
          <p:cNvPicPr/>
          <p:nvPr/>
        </p:nvPicPr>
        <p:blipFill>
          <a:blip r:embed="rId3"/>
          <a:stretch/>
        </p:blipFill>
        <p:spPr>
          <a:xfrm>
            <a:off x="7884360" y="216000"/>
            <a:ext cx="979920" cy="817560"/>
          </a:xfrm>
          <a:prstGeom prst="rect">
            <a:avLst/>
          </a:prstGeom>
          <a:ln w="0">
            <a:noFill/>
          </a:ln>
        </p:spPr>
      </p:pic>
    </p:spTree>
  </p:cSld>
  <p:clrMap bg1="lt1" tx1="dk1" bg2="lt2" tx2="dk2" accent1="accent1" accent2="accent2" accent3="accent3" accent4="accent4" accent5="accent5" accent6="accent6" hlink="hlink" folHlink="folHlink"/>
  <p:sldLayoutIdLst>
    <p:sldLayoutId id="214748369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94" name="Bildobjekt 6"/>
          <p:cNvPicPr/>
          <p:nvPr/>
        </p:nvPicPr>
        <p:blipFill>
          <a:blip r:embed="rId3"/>
          <a:stretch/>
        </p:blipFill>
        <p:spPr>
          <a:xfrm>
            <a:off x="6804360" y="4677840"/>
            <a:ext cx="2242800" cy="406440"/>
          </a:xfrm>
          <a:prstGeom prst="rect">
            <a:avLst/>
          </a:prstGeom>
          <a:ln w="0">
            <a:noFill/>
          </a:ln>
        </p:spPr>
      </p:pic>
      <p:pic>
        <p:nvPicPr>
          <p:cNvPr id="95" name="Bildobjekt 4"/>
          <p:cNvPicPr/>
          <p:nvPr/>
        </p:nvPicPr>
        <p:blipFill>
          <a:blip r:embed="rId4"/>
          <a:stretch/>
        </p:blipFill>
        <p:spPr>
          <a:xfrm>
            <a:off x="684000" y="226800"/>
            <a:ext cx="1716840" cy="539640"/>
          </a:xfrm>
          <a:prstGeom prst="rect">
            <a:avLst/>
          </a:prstGeom>
          <a:ln w="0">
            <a:noFill/>
          </a:ln>
        </p:spPr>
      </p:pic>
      <p:sp>
        <p:nvSpPr>
          <p:cNvPr id="96" name="PlaceHolder 1"/>
          <p:cNvSpPr>
            <a:spLocks noGrp="1"/>
          </p:cNvSpPr>
          <p:nvPr>
            <p:ph type="title"/>
          </p:nvPr>
        </p:nvSpPr>
        <p:spPr>
          <a:xfrm>
            <a:off x="684000" y="1706400"/>
            <a:ext cx="7919640" cy="856800"/>
          </a:xfrm>
          <a:prstGeom prst="rect">
            <a:avLst/>
          </a:prstGeom>
          <a:noFill/>
          <a:ln w="0">
            <a:noFill/>
          </a:ln>
        </p:spPr>
        <p:txBody>
          <a:bodyPr lIns="0" tIns="0" rIns="0" bIns="0" numCol="1" spcCol="0" anchor="t">
            <a:noAutofit/>
          </a:bodyPr>
          <a:lstStyle/>
          <a:p>
            <a:pPr indent="0" defTabSz="343080">
              <a:lnSpc>
                <a:spcPct val="90000"/>
              </a:lnSpc>
              <a:buNone/>
            </a:pPr>
            <a:r>
              <a:rPr lang="sv-SE" sz="2700" b="1" strike="noStrike" cap="all" spc="-1">
                <a:solidFill>
                  <a:schemeClr val="dk1"/>
                </a:solidFill>
                <a:latin typeface="Arial Narrow"/>
                <a:ea typeface="ＭＳ Ｐゴシック"/>
              </a:rPr>
              <a:t>Klicka här för att ändra format</a:t>
            </a:r>
            <a:endParaRPr lang="sv-SE" sz="2700" b="0" strike="noStrike" spc="-1">
              <a:solidFill>
                <a:schemeClr val="dk1"/>
              </a:solidFill>
              <a:latin typeface="Calibri"/>
            </a:endParaRPr>
          </a:p>
        </p:txBody>
      </p:sp>
      <p:sp>
        <p:nvSpPr>
          <p:cNvPr id="97" name="PlaceHolder 2"/>
          <p:cNvSpPr>
            <a:spLocks noGrp="1"/>
          </p:cNvSpPr>
          <p:nvPr>
            <p:ph type="body"/>
          </p:nvPr>
        </p:nvSpPr>
        <p:spPr>
          <a:xfrm>
            <a:off x="684000" y="4515840"/>
            <a:ext cx="7919640" cy="161640"/>
          </a:xfrm>
          <a:prstGeom prst="rect">
            <a:avLst/>
          </a:prstGeom>
          <a:noFill/>
          <a:ln w="0">
            <a:noFill/>
          </a:ln>
        </p:spPr>
        <p:txBody>
          <a:bodyPr lIns="0" tIns="0" rIns="0" bIns="0" anchor="ctr">
            <a:noAutofit/>
          </a:bodyPr>
          <a:lstStyle/>
          <a:p>
            <a:pPr indent="0" defTabSz="343080">
              <a:lnSpc>
                <a:spcPct val="100000"/>
              </a:lnSpc>
              <a:buNone/>
              <a:tabLst>
                <a:tab pos="0" algn="l"/>
              </a:tabLst>
            </a:pPr>
            <a:r>
              <a:rPr lang="sv-SE" sz="900" b="0" strike="noStrike" cap="all" spc="-1">
                <a:solidFill>
                  <a:srgbClr val="262626"/>
                </a:solidFill>
                <a:latin typeface="Arial Narrow"/>
                <a:ea typeface="ＭＳ Ｐゴシック"/>
              </a:rPr>
              <a:t>Klicka och Skriv in namn och titel</a:t>
            </a:r>
            <a:endParaRPr lang="sv-SE" sz="900" b="0" strike="noStrike" spc="-1">
              <a:solidFill>
                <a:srgbClr val="262626"/>
              </a:solidFill>
              <a:latin typeface="Arial"/>
            </a:endParaRPr>
          </a:p>
        </p:txBody>
      </p:sp>
      <p:sp>
        <p:nvSpPr>
          <p:cNvPr id="98" name="PlaceHolder 3"/>
          <p:cNvSpPr>
            <a:spLocks noGrp="1"/>
          </p:cNvSpPr>
          <p:nvPr>
            <p:ph type="sldNum" idx="1"/>
          </p:nvPr>
        </p:nvSpPr>
        <p:spPr>
          <a:xfrm>
            <a:off x="6083640" y="4805280"/>
            <a:ext cx="576360" cy="180720"/>
          </a:xfrm>
          <a:prstGeom prst="rect">
            <a:avLst/>
          </a:prstGeom>
          <a:noFill/>
          <a:ln w="0">
            <a:noFill/>
          </a:ln>
        </p:spPr>
        <p:txBody>
          <a:bodyPr lIns="0" tIns="0" rIns="0" bIns="0" anchor="ctr">
            <a:noAutofit/>
          </a:bodyPr>
          <a:lstStyle>
            <a:lvl1pPr indent="0" algn="r" defTabSz="914400">
              <a:lnSpc>
                <a:spcPct val="100000"/>
              </a:lnSpc>
              <a:buNone/>
              <a:defRPr lang="sv-SE" sz="900" b="0" strike="noStrike" spc="-1">
                <a:solidFill>
                  <a:schemeClr val="dk1">
                    <a:tint val="75000"/>
                  </a:schemeClr>
                </a:solidFill>
                <a:latin typeface="Calibri"/>
              </a:defRPr>
            </a:lvl1pPr>
          </a:lstStyle>
          <a:p>
            <a:pPr indent="0" algn="r" defTabSz="914400">
              <a:lnSpc>
                <a:spcPct val="100000"/>
              </a:lnSpc>
              <a:buNone/>
            </a:pPr>
            <a:fld id="{8EA7D61B-6A02-41F3-8591-FDFAE2E20D43}" type="slidenum">
              <a:rPr lang="sv-SE" sz="900" b="0" strike="noStrike" spc="-1">
                <a:solidFill>
                  <a:schemeClr val="dk1">
                    <a:tint val="75000"/>
                  </a:schemeClr>
                </a:solidFill>
                <a:latin typeface="Calibri"/>
              </a:rPr>
              <a:t>‹#›</a:t>
            </a:fld>
            <a:endParaRPr lang="en-US" sz="900" b="0" strike="noStrike" spc="-1">
              <a:solidFill>
                <a:srgbClr val="000000"/>
              </a:solidFill>
              <a:latin typeface="Calibri"/>
            </a:endParaRPr>
          </a:p>
        </p:txBody>
      </p:sp>
      <p:sp>
        <p:nvSpPr>
          <p:cNvPr id="99" name="PlaceHolder 4"/>
          <p:cNvSpPr>
            <a:spLocks noGrp="1"/>
          </p:cNvSpPr>
          <p:nvPr>
            <p:ph type="ftr" idx="2"/>
          </p:nvPr>
        </p:nvSpPr>
        <p:spPr>
          <a:xfrm>
            <a:off x="6372000" y="167040"/>
            <a:ext cx="2519640" cy="345240"/>
          </a:xfrm>
          <a:prstGeom prst="rect">
            <a:avLst/>
          </a:prstGeom>
          <a:noFill/>
          <a:ln w="0">
            <a:noFill/>
          </a:ln>
        </p:spPr>
        <p:txBody>
          <a:bodyPr lIns="0" tIns="0" rIns="0" bIns="0" anchor="t">
            <a:noAutofit/>
          </a:bodyPr>
          <a:lstStyle>
            <a:lvl1pPr indent="0" algn="r" defTabSz="914400">
              <a:lnSpc>
                <a:spcPct val="100000"/>
              </a:lnSpc>
              <a:buNone/>
              <a:defRPr lang="sv-SE" sz="820" b="1" strike="noStrike" cap="all" spc="-1">
                <a:solidFill>
                  <a:schemeClr val="dk1">
                    <a:lumMod val="85000"/>
                    <a:lumOff val="15000"/>
                  </a:schemeClr>
                </a:solidFill>
                <a:latin typeface="Arial Narrow"/>
                <a:ea typeface="ＭＳ Ｐゴシック"/>
              </a:defRPr>
            </a:lvl1pPr>
          </a:lstStyle>
          <a:p>
            <a:pPr indent="0" algn="r" defTabSz="914400">
              <a:lnSpc>
                <a:spcPct val="100000"/>
              </a:lnSpc>
              <a:buNone/>
            </a:pPr>
            <a:r>
              <a:rPr lang="sv-SE" sz="820" b="1" strike="noStrike" cap="all" spc="-1">
                <a:solidFill>
                  <a:schemeClr val="dk1">
                    <a:lumMod val="85000"/>
                    <a:lumOff val="15000"/>
                  </a:schemeClr>
                </a:solidFill>
                <a:latin typeface="Arial Narrow"/>
                <a:ea typeface="ＭＳ Ｐゴシック"/>
              </a:rPr>
              <a:t>&lt;footer&gt;</a:t>
            </a:r>
            <a:endParaRPr lang="en-US" sz="820" b="0" strike="noStrike" spc="-1">
              <a:solidFill>
                <a:srgbClr val="000000"/>
              </a:solidFill>
              <a:latin typeface="Calibri"/>
            </a:endParaRPr>
          </a:p>
        </p:txBody>
      </p:sp>
      <p:sp>
        <p:nvSpPr>
          <p:cNvPr id="100" name="PlaceHolder 5"/>
          <p:cNvSpPr>
            <a:spLocks noGrp="1"/>
          </p:cNvSpPr>
          <p:nvPr>
            <p:ph type="dt" idx="3"/>
          </p:nvPr>
        </p:nvSpPr>
        <p:spPr>
          <a:xfrm>
            <a:off x="628560" y="4767120"/>
            <a:ext cx="2057040" cy="273600"/>
          </a:xfrm>
          <a:prstGeom prst="rect">
            <a:avLst/>
          </a:prstGeom>
          <a:noFill/>
          <a:ln w="0">
            <a:noFill/>
          </a:ln>
        </p:spPr>
        <p:txBody>
          <a:bodyPr lIns="91440" tIns="45720" rIns="91440" bIns="45720" anchor="ctr">
            <a:noAutofit/>
          </a:bodyPr>
          <a:lstStyle>
            <a:lvl1pPr indent="0" defTabSz="914400">
              <a:lnSpc>
                <a:spcPct val="100000"/>
              </a:lnSpc>
              <a:buNone/>
              <a:defRPr lang="sv-SE" sz="900" b="0" strike="noStrike" spc="-1">
                <a:solidFill>
                  <a:schemeClr val="dk1">
                    <a:tint val="75000"/>
                  </a:schemeClr>
                </a:solidFill>
                <a:latin typeface="Calibri"/>
              </a:defRPr>
            </a:lvl1pPr>
          </a:lstStyle>
          <a:p>
            <a:pPr indent="0" defTabSz="914400">
              <a:lnSpc>
                <a:spcPct val="100000"/>
              </a:lnSpc>
              <a:buNone/>
            </a:pPr>
            <a:r>
              <a:rPr lang="sv-SE" sz="900" b="0" strike="noStrike" spc="-1">
                <a:solidFill>
                  <a:schemeClr val="dk1">
                    <a:tint val="75000"/>
                  </a:schemeClr>
                </a:solidFill>
                <a:latin typeface="Calibri"/>
              </a:rPr>
              <a:t>&lt;date/time&gt;</a:t>
            </a:r>
            <a:endParaRPr lang="en-US" sz="900" b="0" strike="noStrike" spc="-1">
              <a:solidFill>
                <a:srgbClr val="000000"/>
              </a:solidFill>
              <a:latin typeface="Calibri"/>
            </a:endParaRPr>
          </a:p>
        </p:txBody>
      </p:sp>
    </p:spTree>
  </p:cSld>
  <p:clrMap bg1="lt1" tx1="dk1" bg2="lt2" tx2="dk2" accent1="accent1" accent2="accent2" accent3="accent3" accent4="accent4" accent5="accent5" accent6="accent6" hlink="hlink" folHlink="folHlink"/>
  <p:sldLayoutIdLst>
    <p:sldLayoutId id="214748369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01" name="Bildobjekt 6"/>
          <p:cNvPicPr/>
          <p:nvPr/>
        </p:nvPicPr>
        <p:blipFill>
          <a:blip r:embed="rId3"/>
          <a:stretch/>
        </p:blipFill>
        <p:spPr>
          <a:xfrm>
            <a:off x="6804360" y="4677840"/>
            <a:ext cx="2242800" cy="406440"/>
          </a:xfrm>
          <a:prstGeom prst="rect">
            <a:avLst/>
          </a:prstGeom>
          <a:ln w="0">
            <a:noFill/>
          </a:ln>
        </p:spPr>
      </p:pic>
      <p:pic>
        <p:nvPicPr>
          <p:cNvPr id="102" name="Bildobjekt 4"/>
          <p:cNvPicPr/>
          <p:nvPr/>
        </p:nvPicPr>
        <p:blipFill>
          <a:blip r:embed="rId4"/>
          <a:stretch/>
        </p:blipFill>
        <p:spPr>
          <a:xfrm>
            <a:off x="684000" y="226800"/>
            <a:ext cx="1716840" cy="539640"/>
          </a:xfrm>
          <a:prstGeom prst="rect">
            <a:avLst/>
          </a:prstGeom>
          <a:ln w="0">
            <a:noFill/>
          </a:ln>
        </p:spPr>
      </p:pic>
      <p:sp>
        <p:nvSpPr>
          <p:cNvPr id="103" name="PlaceHolder 1"/>
          <p:cNvSpPr>
            <a:spLocks noGrp="1"/>
          </p:cNvSpPr>
          <p:nvPr>
            <p:ph type="body"/>
          </p:nvPr>
        </p:nvSpPr>
        <p:spPr>
          <a:xfrm>
            <a:off x="0" y="-20520"/>
            <a:ext cx="9143640" cy="5163840"/>
          </a:xfrm>
          <a:prstGeom prst="rect">
            <a:avLst/>
          </a:prstGeom>
          <a:noFill/>
          <a:ln w="0">
            <a:noFill/>
          </a:ln>
        </p:spPr>
        <p:txBody>
          <a:bodyPr lIns="90000" tIns="45000" rIns="90000" bIns="45000" anchor="ctr">
            <a:normAutofit/>
          </a:bodyPr>
          <a:lstStyle/>
          <a:p>
            <a:pPr indent="0" algn="ctr" defTabSz="343080">
              <a:lnSpc>
                <a:spcPct val="110000"/>
              </a:lnSpc>
              <a:spcBef>
                <a:spcPts val="601"/>
              </a:spcBef>
              <a:buNone/>
              <a:tabLst>
                <a:tab pos="0" algn="l"/>
              </a:tabLst>
            </a:pPr>
            <a:r>
              <a:rPr lang="sv-SE" sz="1200" b="0" strike="noStrike" spc="-1">
                <a:solidFill>
                  <a:schemeClr val="dk1"/>
                </a:solidFill>
                <a:latin typeface="Calibri"/>
              </a:rPr>
              <a:t>Klicka på ikonen</a:t>
            </a:r>
            <a:br>
              <a:rPr sz="1200"/>
            </a:br>
            <a:br>
              <a:rPr sz="1200"/>
            </a:br>
            <a:r>
              <a:rPr lang="sv-SE" sz="1200" b="0" strike="noStrike" spc="-1">
                <a:solidFill>
                  <a:schemeClr val="dk1"/>
                </a:solidFill>
                <a:latin typeface="Calibri"/>
              </a:rPr>
              <a:t>för att lägga till en bild</a:t>
            </a:r>
            <a:endParaRPr lang="sv-SE" sz="1200" b="0" strike="noStrike" spc="-1">
              <a:solidFill>
                <a:srgbClr val="262626"/>
              </a:solidFill>
              <a:latin typeface="Arial"/>
            </a:endParaRPr>
          </a:p>
        </p:txBody>
      </p:sp>
      <p:sp>
        <p:nvSpPr>
          <p:cNvPr id="104" name="PlaceHolder 2"/>
          <p:cNvSpPr>
            <a:spLocks noGrp="1"/>
          </p:cNvSpPr>
          <p:nvPr>
            <p:ph type="body"/>
          </p:nvPr>
        </p:nvSpPr>
        <p:spPr>
          <a:xfrm>
            <a:off x="684000" y="226800"/>
            <a:ext cx="1716840" cy="539640"/>
          </a:xfrm>
          <a:prstGeom prst="rect">
            <a:avLst/>
          </a:prstGeom>
          <a:blipFill rotWithShape="0">
            <a:blip r:embed="rId4"/>
            <a:stretch/>
          </a:blipFill>
          <a:ln w="0">
            <a:noFill/>
          </a:ln>
        </p:spPr>
        <p:txBody>
          <a:bodyPr lIns="90000" tIns="45000" rIns="90000" bIns="45000" anchor="t">
            <a:normAutofit/>
          </a:bodyPr>
          <a:lstStyle/>
          <a:p>
            <a:pPr indent="0" defTabSz="914400">
              <a:lnSpc>
                <a:spcPct val="100000"/>
              </a:lnSpc>
              <a:buNone/>
              <a:tabLst>
                <a:tab pos="0" algn="l"/>
              </a:tabLst>
            </a:pPr>
            <a:r>
              <a:rPr lang="sv-SE" sz="1800" b="0" strike="noStrike" spc="-1">
                <a:solidFill>
                  <a:schemeClr val="dk1"/>
                </a:solidFill>
                <a:latin typeface="Calibri"/>
              </a:rPr>
              <a:t> </a:t>
            </a:r>
            <a:endParaRPr lang="sv-SE" sz="1800" b="0" strike="noStrike" spc="-1">
              <a:solidFill>
                <a:srgbClr val="262626"/>
              </a:solidFill>
              <a:latin typeface="Arial"/>
            </a:endParaRPr>
          </a:p>
        </p:txBody>
      </p:sp>
      <p:sp>
        <p:nvSpPr>
          <p:cNvPr id="105" name="PlaceHolder 3"/>
          <p:cNvSpPr>
            <a:spLocks noGrp="1"/>
          </p:cNvSpPr>
          <p:nvPr>
            <p:ph type="ftr" idx="4"/>
          </p:nvPr>
        </p:nvSpPr>
        <p:spPr>
          <a:xfrm>
            <a:off x="6372000" y="167040"/>
            <a:ext cx="2519640" cy="345240"/>
          </a:xfrm>
          <a:prstGeom prst="rect">
            <a:avLst/>
          </a:prstGeom>
          <a:noFill/>
          <a:ln w="0">
            <a:noFill/>
          </a:ln>
        </p:spPr>
        <p:txBody>
          <a:bodyPr lIns="0" tIns="0" rIns="0" bIns="0" anchor="t">
            <a:noAutofit/>
          </a:bodyPr>
          <a:lstStyle>
            <a:lvl1pPr indent="0" algn="r" defTabSz="914400">
              <a:lnSpc>
                <a:spcPct val="100000"/>
              </a:lnSpc>
              <a:buNone/>
              <a:defRPr lang="sv-SE" sz="820" b="1" strike="noStrike" cap="all" spc="-1">
                <a:solidFill>
                  <a:schemeClr val="lt1">
                    <a:lumMod val="85000"/>
                    <a:lumOff val="15000"/>
                  </a:schemeClr>
                </a:solidFill>
                <a:latin typeface="Arial Narrow"/>
                <a:ea typeface="ＭＳ Ｐゴシック"/>
              </a:defRPr>
            </a:lvl1pPr>
          </a:lstStyle>
          <a:p>
            <a:pPr indent="0" algn="r" defTabSz="914400">
              <a:lnSpc>
                <a:spcPct val="100000"/>
              </a:lnSpc>
              <a:buNone/>
            </a:pPr>
            <a:r>
              <a:rPr lang="sv-SE" sz="820" b="1" strike="noStrike" cap="all" spc="-1">
                <a:solidFill>
                  <a:schemeClr val="lt1">
                    <a:lumMod val="85000"/>
                    <a:lumOff val="15000"/>
                  </a:schemeClr>
                </a:solidFill>
                <a:latin typeface="Arial Narrow"/>
                <a:ea typeface="ＭＳ Ｐゴシック"/>
              </a:rPr>
              <a:t>&lt;footer&gt;</a:t>
            </a:r>
            <a:endParaRPr lang="en-US" sz="820" b="0" strike="noStrike" spc="-1">
              <a:solidFill>
                <a:srgbClr val="000000"/>
              </a:solidFill>
              <a:latin typeface="Calibri"/>
            </a:endParaRPr>
          </a:p>
        </p:txBody>
      </p:sp>
      <p:sp>
        <p:nvSpPr>
          <p:cNvPr id="106" name="PlaceHolder 4"/>
          <p:cNvSpPr>
            <a:spLocks noGrp="1"/>
          </p:cNvSpPr>
          <p:nvPr>
            <p:ph type="sldNum" idx="5"/>
          </p:nvPr>
        </p:nvSpPr>
        <p:spPr>
          <a:xfrm>
            <a:off x="6516000" y="4805280"/>
            <a:ext cx="576360" cy="180720"/>
          </a:xfrm>
          <a:prstGeom prst="rect">
            <a:avLst/>
          </a:prstGeom>
          <a:noFill/>
          <a:ln w="0">
            <a:noFill/>
          </a:ln>
        </p:spPr>
        <p:txBody>
          <a:bodyPr lIns="0" tIns="0" rIns="0" bIns="0" anchor="t">
            <a:noAutofit/>
          </a:bodyPr>
          <a:lstStyle>
            <a:lvl1pPr indent="0" algn="r" defTabSz="914400">
              <a:lnSpc>
                <a:spcPct val="100000"/>
              </a:lnSpc>
              <a:buNone/>
              <a:defRPr lang="sv-SE" sz="900" b="1" strike="noStrike" cap="all" spc="-1">
                <a:solidFill>
                  <a:schemeClr val="lt1">
                    <a:tint val="75000"/>
                  </a:schemeClr>
                </a:solidFill>
                <a:latin typeface="Arial Narrow"/>
                <a:ea typeface="ＭＳ Ｐゴシック"/>
              </a:defRPr>
            </a:lvl1pPr>
          </a:lstStyle>
          <a:p>
            <a:pPr indent="0" algn="r" defTabSz="914400">
              <a:lnSpc>
                <a:spcPct val="100000"/>
              </a:lnSpc>
              <a:buNone/>
            </a:pPr>
            <a:fld id="{D48C4F91-0B2B-4DD2-A648-70FB965F2CD1}" type="slidenum">
              <a:rPr lang="sv-SE" sz="900" b="1" strike="noStrike" cap="all" spc="-1">
                <a:solidFill>
                  <a:schemeClr val="lt1">
                    <a:tint val="75000"/>
                  </a:schemeClr>
                </a:solidFill>
                <a:latin typeface="Arial Narrow"/>
                <a:ea typeface="ＭＳ Ｐゴシック"/>
              </a:rPr>
              <a:t>‹#›</a:t>
            </a:fld>
            <a:endParaRPr lang="en-US" sz="900" b="0" strike="noStrike" spc="-1">
              <a:solidFill>
                <a:srgbClr val="000000"/>
              </a:solidFill>
              <a:latin typeface="Calibri"/>
            </a:endParaRPr>
          </a:p>
        </p:txBody>
      </p:sp>
      <p:sp>
        <p:nvSpPr>
          <p:cNvPr id="107" name="PlaceHolder 5"/>
          <p:cNvSpPr>
            <a:spLocks noGrp="1"/>
          </p:cNvSpPr>
          <p:nvPr>
            <p:ph type="dt" idx="6"/>
          </p:nvPr>
        </p:nvSpPr>
        <p:spPr>
          <a:xfrm>
            <a:off x="628560" y="4767120"/>
            <a:ext cx="2057040" cy="273600"/>
          </a:xfrm>
          <a:prstGeom prst="rect">
            <a:avLst/>
          </a:prstGeom>
          <a:noFill/>
          <a:ln w="0">
            <a:noFill/>
          </a:ln>
        </p:spPr>
        <p:txBody>
          <a:bodyPr lIns="91440" tIns="45720" rIns="91440" bIns="45720" anchor="ctr">
            <a:noAutofit/>
          </a:bodyPr>
          <a:lstStyle>
            <a:lvl1pPr indent="0" defTabSz="914400">
              <a:lnSpc>
                <a:spcPct val="100000"/>
              </a:lnSpc>
              <a:buNone/>
              <a:defRPr lang="sv-SE" sz="900" b="0" strike="noStrike" spc="-1">
                <a:solidFill>
                  <a:schemeClr val="dk1">
                    <a:tint val="75000"/>
                  </a:schemeClr>
                </a:solidFill>
                <a:latin typeface="Calibri"/>
              </a:defRPr>
            </a:lvl1pPr>
          </a:lstStyle>
          <a:p>
            <a:pPr indent="0" defTabSz="914400">
              <a:lnSpc>
                <a:spcPct val="100000"/>
              </a:lnSpc>
              <a:buNone/>
            </a:pPr>
            <a:r>
              <a:rPr lang="sv-SE" sz="900" b="0" strike="noStrike" spc="-1">
                <a:solidFill>
                  <a:schemeClr val="dk1">
                    <a:tint val="75000"/>
                  </a:schemeClr>
                </a:solidFill>
                <a:latin typeface="Calibri"/>
              </a:rPr>
              <a:t>&lt;date/time&gt;</a:t>
            </a:r>
            <a:endParaRPr lang="en-US" sz="900" b="0" strike="noStrike" spc="-1">
              <a:solidFill>
                <a:srgbClr val="000000"/>
              </a:solidFill>
              <a:latin typeface="Calibri"/>
            </a:endParaRPr>
          </a:p>
        </p:txBody>
      </p:sp>
      <p:sp>
        <p:nvSpPr>
          <p:cNvPr id="108" name="PlaceHolder 6"/>
          <p:cNvSpPr>
            <a:spLocks noGrp="1"/>
          </p:cNvSpPr>
          <p:nvPr>
            <p:ph type="body"/>
          </p:nvPr>
        </p:nvSpPr>
        <p:spPr>
          <a:xfrm>
            <a:off x="7322400" y="4706280"/>
            <a:ext cx="1785240" cy="404640"/>
          </a:xfrm>
          <a:prstGeom prst="rect">
            <a:avLst/>
          </a:prstGeom>
          <a:blipFill rotWithShape="0">
            <a:blip r:embed="rId5"/>
            <a:stretch/>
          </a:blipFill>
          <a:ln w="0">
            <a:noFill/>
          </a:ln>
        </p:spPr>
        <p:txBody>
          <a:bodyPr lIns="90000" tIns="45000" rIns="90000" bIns="45000" anchor="t">
            <a:normAutofit/>
          </a:bodyPr>
          <a:lstStyle/>
          <a:p>
            <a:pPr indent="0" defTabSz="914400">
              <a:lnSpc>
                <a:spcPct val="100000"/>
              </a:lnSpc>
              <a:buNone/>
              <a:tabLst>
                <a:tab pos="0" algn="l"/>
              </a:tabLst>
            </a:pPr>
            <a:r>
              <a:rPr lang="sv-SE" sz="1800" b="0" strike="noStrike" spc="-1">
                <a:solidFill>
                  <a:schemeClr val="dk1"/>
                </a:solidFill>
                <a:latin typeface="Calibri"/>
              </a:rPr>
              <a:t> </a:t>
            </a:r>
            <a:endParaRPr lang="sv-SE" sz="1800" b="0" strike="noStrike" spc="-1">
              <a:solidFill>
                <a:srgbClr val="262626"/>
              </a:solidFill>
              <a:latin typeface="Arial"/>
            </a:endParaRPr>
          </a:p>
        </p:txBody>
      </p:sp>
    </p:spTree>
  </p:cSld>
  <p:clrMap bg1="lt1" tx1="dk1" bg2="lt2" tx2="dk2" accent1="accent1" accent2="accent2" accent3="accent3" accent4="accent4" accent5="accent5" accent6="accent6" hlink="hlink" folHlink="folHlink"/>
  <p:sldLayoutIdLst>
    <p:sldLayoutId id="214748369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09" name="Bildobjekt 6"/>
          <p:cNvPicPr/>
          <p:nvPr/>
        </p:nvPicPr>
        <p:blipFill>
          <a:blip r:embed="rId3"/>
          <a:stretch/>
        </p:blipFill>
        <p:spPr>
          <a:xfrm>
            <a:off x="6804360" y="4677840"/>
            <a:ext cx="2242800" cy="406440"/>
          </a:xfrm>
          <a:prstGeom prst="rect">
            <a:avLst/>
          </a:prstGeom>
          <a:ln w="0">
            <a:noFill/>
          </a:ln>
        </p:spPr>
      </p:pic>
      <p:pic>
        <p:nvPicPr>
          <p:cNvPr id="110" name="Bildobjekt 4"/>
          <p:cNvPicPr/>
          <p:nvPr/>
        </p:nvPicPr>
        <p:blipFill>
          <a:blip r:embed="rId4"/>
          <a:stretch/>
        </p:blipFill>
        <p:spPr>
          <a:xfrm>
            <a:off x="684000" y="226800"/>
            <a:ext cx="1716840" cy="539640"/>
          </a:xfrm>
          <a:prstGeom prst="rect">
            <a:avLst/>
          </a:prstGeom>
          <a:ln w="0">
            <a:noFill/>
          </a:ln>
        </p:spPr>
      </p:pic>
      <p:sp>
        <p:nvSpPr>
          <p:cNvPr id="111" name="PlaceHolder 1"/>
          <p:cNvSpPr>
            <a:spLocks noGrp="1"/>
          </p:cNvSpPr>
          <p:nvPr>
            <p:ph type="body"/>
          </p:nvPr>
        </p:nvSpPr>
        <p:spPr>
          <a:xfrm>
            <a:off x="0" y="0"/>
            <a:ext cx="4596840" cy="5143320"/>
          </a:xfrm>
          <a:prstGeom prst="rect">
            <a:avLst/>
          </a:prstGeom>
          <a:noFill/>
          <a:ln w="0">
            <a:noFill/>
          </a:ln>
        </p:spPr>
        <p:txBody>
          <a:bodyPr lIns="90000" tIns="45000" rIns="90000" bIns="45000" anchor="ctr">
            <a:normAutofit/>
          </a:bodyPr>
          <a:lstStyle/>
          <a:p>
            <a:pPr indent="0" algn="ctr" defTabSz="343080">
              <a:lnSpc>
                <a:spcPct val="110000"/>
              </a:lnSpc>
              <a:spcBef>
                <a:spcPts val="601"/>
              </a:spcBef>
              <a:buNone/>
              <a:tabLst>
                <a:tab pos="0" algn="l"/>
              </a:tabLst>
            </a:pPr>
            <a:r>
              <a:rPr lang="sv-SE" sz="1200" b="0" strike="noStrike" spc="-1">
                <a:solidFill>
                  <a:schemeClr val="dk1"/>
                </a:solidFill>
                <a:latin typeface="Calibri"/>
              </a:rPr>
              <a:t>Klicka på ikonen</a:t>
            </a:r>
            <a:br>
              <a:rPr sz="1200"/>
            </a:br>
            <a:br>
              <a:rPr sz="1200"/>
            </a:br>
            <a:r>
              <a:rPr lang="sv-SE" sz="1200" b="0" strike="noStrike" spc="-1">
                <a:solidFill>
                  <a:schemeClr val="dk1"/>
                </a:solidFill>
                <a:latin typeface="Calibri"/>
              </a:rPr>
              <a:t>för att lägga till en bild</a:t>
            </a:r>
            <a:endParaRPr lang="sv-SE" sz="1200" b="0" strike="noStrike" spc="-1">
              <a:solidFill>
                <a:srgbClr val="262626"/>
              </a:solidFill>
              <a:latin typeface="Arial"/>
            </a:endParaRPr>
          </a:p>
        </p:txBody>
      </p:sp>
      <p:sp>
        <p:nvSpPr>
          <p:cNvPr id="112" name="PlaceHolder 2"/>
          <p:cNvSpPr>
            <a:spLocks noGrp="1"/>
          </p:cNvSpPr>
          <p:nvPr>
            <p:ph type="body"/>
          </p:nvPr>
        </p:nvSpPr>
        <p:spPr>
          <a:xfrm>
            <a:off x="4682880" y="0"/>
            <a:ext cx="4460760" cy="2538000"/>
          </a:xfrm>
          <a:prstGeom prst="rect">
            <a:avLst/>
          </a:prstGeom>
          <a:noFill/>
          <a:ln w="0">
            <a:noFill/>
          </a:ln>
        </p:spPr>
        <p:txBody>
          <a:bodyPr lIns="90000" tIns="45000" rIns="90000" bIns="45000" anchor="ctr">
            <a:normAutofit/>
          </a:bodyPr>
          <a:lstStyle/>
          <a:p>
            <a:pPr indent="0" algn="ctr" defTabSz="343080">
              <a:lnSpc>
                <a:spcPct val="110000"/>
              </a:lnSpc>
              <a:spcBef>
                <a:spcPts val="601"/>
              </a:spcBef>
              <a:buNone/>
              <a:tabLst>
                <a:tab pos="0" algn="l"/>
              </a:tabLst>
            </a:pPr>
            <a:r>
              <a:rPr lang="sv-SE" sz="1200" b="0" strike="noStrike" spc="-1">
                <a:solidFill>
                  <a:schemeClr val="dk1"/>
                </a:solidFill>
                <a:latin typeface="Calibri"/>
              </a:rPr>
              <a:t>Klicka på ikonen</a:t>
            </a:r>
            <a:br>
              <a:rPr sz="1200"/>
            </a:br>
            <a:br>
              <a:rPr sz="1200"/>
            </a:br>
            <a:r>
              <a:rPr lang="sv-SE" sz="1200" b="0" strike="noStrike" spc="-1">
                <a:solidFill>
                  <a:schemeClr val="dk1"/>
                </a:solidFill>
                <a:latin typeface="Calibri"/>
              </a:rPr>
              <a:t>för att lägga till en bild</a:t>
            </a:r>
            <a:endParaRPr lang="sv-SE" sz="1200" b="0" strike="noStrike" spc="-1">
              <a:solidFill>
                <a:srgbClr val="262626"/>
              </a:solidFill>
              <a:latin typeface="Arial"/>
            </a:endParaRPr>
          </a:p>
        </p:txBody>
      </p:sp>
      <p:sp>
        <p:nvSpPr>
          <p:cNvPr id="113" name="PlaceHolder 3"/>
          <p:cNvSpPr>
            <a:spLocks noGrp="1"/>
          </p:cNvSpPr>
          <p:nvPr>
            <p:ph type="body"/>
          </p:nvPr>
        </p:nvSpPr>
        <p:spPr>
          <a:xfrm>
            <a:off x="4682880" y="2605320"/>
            <a:ext cx="4460760" cy="2538000"/>
          </a:xfrm>
          <a:prstGeom prst="rect">
            <a:avLst/>
          </a:prstGeom>
          <a:noFill/>
          <a:ln w="0">
            <a:noFill/>
          </a:ln>
        </p:spPr>
        <p:txBody>
          <a:bodyPr lIns="90000" tIns="45000" rIns="90000" bIns="45000" anchor="ctr">
            <a:normAutofit/>
          </a:bodyPr>
          <a:lstStyle/>
          <a:p>
            <a:pPr indent="0" algn="ctr" defTabSz="343080">
              <a:lnSpc>
                <a:spcPct val="110000"/>
              </a:lnSpc>
              <a:spcBef>
                <a:spcPts val="601"/>
              </a:spcBef>
              <a:buNone/>
              <a:tabLst>
                <a:tab pos="0" algn="l"/>
              </a:tabLst>
            </a:pPr>
            <a:r>
              <a:rPr lang="sv-SE" sz="1200" b="0" strike="noStrike" spc="-1">
                <a:solidFill>
                  <a:schemeClr val="dk1"/>
                </a:solidFill>
                <a:latin typeface="Calibri"/>
              </a:rPr>
              <a:t>Klicka på ikonen</a:t>
            </a:r>
            <a:br>
              <a:rPr sz="1200"/>
            </a:br>
            <a:br>
              <a:rPr sz="1200"/>
            </a:br>
            <a:r>
              <a:rPr lang="sv-SE" sz="1200" b="0" strike="noStrike" spc="-1">
                <a:solidFill>
                  <a:schemeClr val="dk1"/>
                </a:solidFill>
                <a:latin typeface="Calibri"/>
              </a:rPr>
              <a:t>för att lägga till en bild</a:t>
            </a:r>
            <a:endParaRPr lang="sv-SE" sz="1200" b="0" strike="noStrike" spc="-1">
              <a:solidFill>
                <a:srgbClr val="262626"/>
              </a:solidFill>
              <a:latin typeface="Arial"/>
            </a:endParaRPr>
          </a:p>
        </p:txBody>
      </p:sp>
      <p:sp>
        <p:nvSpPr>
          <p:cNvPr id="114" name="PlaceHolder 4"/>
          <p:cNvSpPr>
            <a:spLocks noGrp="1"/>
          </p:cNvSpPr>
          <p:nvPr>
            <p:ph type="ftr" idx="7"/>
          </p:nvPr>
        </p:nvSpPr>
        <p:spPr>
          <a:xfrm>
            <a:off x="6372000" y="167040"/>
            <a:ext cx="2519640" cy="345240"/>
          </a:xfrm>
          <a:prstGeom prst="rect">
            <a:avLst/>
          </a:prstGeom>
          <a:noFill/>
          <a:ln w="0">
            <a:noFill/>
          </a:ln>
        </p:spPr>
        <p:txBody>
          <a:bodyPr lIns="0" tIns="0" rIns="0" bIns="0" anchor="t">
            <a:noAutofit/>
          </a:bodyPr>
          <a:lstStyle>
            <a:lvl1pPr indent="0" algn="r" defTabSz="914400">
              <a:lnSpc>
                <a:spcPct val="100000"/>
              </a:lnSpc>
              <a:buNone/>
              <a:defRPr lang="sv-SE" sz="820" b="1" strike="noStrike" cap="all" spc="-1">
                <a:solidFill>
                  <a:schemeClr val="lt1">
                    <a:lumMod val="85000"/>
                    <a:lumOff val="15000"/>
                  </a:schemeClr>
                </a:solidFill>
                <a:latin typeface="Arial Narrow"/>
                <a:ea typeface="ＭＳ Ｐゴシック"/>
              </a:defRPr>
            </a:lvl1pPr>
          </a:lstStyle>
          <a:p>
            <a:pPr indent="0" algn="r" defTabSz="914400">
              <a:lnSpc>
                <a:spcPct val="100000"/>
              </a:lnSpc>
              <a:buNone/>
            </a:pPr>
            <a:r>
              <a:rPr lang="sv-SE" sz="820" b="1" strike="noStrike" cap="all" spc="-1">
                <a:solidFill>
                  <a:schemeClr val="lt1">
                    <a:lumMod val="85000"/>
                    <a:lumOff val="15000"/>
                  </a:schemeClr>
                </a:solidFill>
                <a:latin typeface="Arial Narrow"/>
                <a:ea typeface="ＭＳ Ｐゴシック"/>
              </a:rPr>
              <a:t>&lt;footer&gt;</a:t>
            </a:r>
            <a:endParaRPr lang="en-US" sz="820" b="0" strike="noStrike" spc="-1">
              <a:solidFill>
                <a:srgbClr val="000000"/>
              </a:solidFill>
              <a:latin typeface="Calibri"/>
            </a:endParaRPr>
          </a:p>
        </p:txBody>
      </p:sp>
      <p:sp>
        <p:nvSpPr>
          <p:cNvPr id="115" name="PlaceHolder 5"/>
          <p:cNvSpPr>
            <a:spLocks noGrp="1"/>
          </p:cNvSpPr>
          <p:nvPr>
            <p:ph type="sldNum" idx="8"/>
          </p:nvPr>
        </p:nvSpPr>
        <p:spPr>
          <a:xfrm>
            <a:off x="6516000" y="4805280"/>
            <a:ext cx="576360" cy="180720"/>
          </a:xfrm>
          <a:prstGeom prst="rect">
            <a:avLst/>
          </a:prstGeom>
          <a:noFill/>
          <a:ln w="0">
            <a:noFill/>
          </a:ln>
        </p:spPr>
        <p:txBody>
          <a:bodyPr lIns="0" tIns="0" rIns="0" bIns="0" anchor="t">
            <a:noAutofit/>
          </a:bodyPr>
          <a:lstStyle>
            <a:lvl1pPr indent="0" algn="r" defTabSz="914400">
              <a:lnSpc>
                <a:spcPct val="100000"/>
              </a:lnSpc>
              <a:buNone/>
              <a:defRPr lang="sv-SE" sz="900" b="1" strike="noStrike" cap="all" spc="-1">
                <a:solidFill>
                  <a:schemeClr val="lt1">
                    <a:tint val="75000"/>
                  </a:schemeClr>
                </a:solidFill>
                <a:latin typeface="Arial Narrow"/>
                <a:ea typeface="ＭＳ Ｐゴシック"/>
              </a:defRPr>
            </a:lvl1pPr>
          </a:lstStyle>
          <a:p>
            <a:pPr indent="0" algn="r" defTabSz="914400">
              <a:lnSpc>
                <a:spcPct val="100000"/>
              </a:lnSpc>
              <a:buNone/>
            </a:pPr>
            <a:fld id="{225A2600-F074-446F-A3F6-B0A76C27B13C}" type="slidenum">
              <a:rPr lang="sv-SE" sz="900" b="1" strike="noStrike" cap="all" spc="-1">
                <a:solidFill>
                  <a:schemeClr val="lt1">
                    <a:tint val="75000"/>
                  </a:schemeClr>
                </a:solidFill>
                <a:latin typeface="Arial Narrow"/>
                <a:ea typeface="ＭＳ Ｐゴシック"/>
              </a:rPr>
              <a:t>‹#›</a:t>
            </a:fld>
            <a:endParaRPr lang="en-US" sz="900" b="0" strike="noStrike" spc="-1">
              <a:solidFill>
                <a:srgbClr val="000000"/>
              </a:solidFill>
              <a:latin typeface="Calibri"/>
            </a:endParaRPr>
          </a:p>
        </p:txBody>
      </p:sp>
      <p:sp>
        <p:nvSpPr>
          <p:cNvPr id="116" name="PlaceHolder 6"/>
          <p:cNvSpPr>
            <a:spLocks noGrp="1"/>
          </p:cNvSpPr>
          <p:nvPr>
            <p:ph type="dt" idx="9"/>
          </p:nvPr>
        </p:nvSpPr>
        <p:spPr>
          <a:xfrm>
            <a:off x="628560" y="4767120"/>
            <a:ext cx="2057040" cy="273600"/>
          </a:xfrm>
          <a:prstGeom prst="rect">
            <a:avLst/>
          </a:prstGeom>
          <a:noFill/>
          <a:ln w="0">
            <a:noFill/>
          </a:ln>
        </p:spPr>
        <p:txBody>
          <a:bodyPr lIns="91440" tIns="45720" rIns="91440" bIns="45720" anchor="ctr">
            <a:noAutofit/>
          </a:bodyPr>
          <a:lstStyle>
            <a:lvl1pPr indent="0" defTabSz="914400">
              <a:lnSpc>
                <a:spcPct val="100000"/>
              </a:lnSpc>
              <a:buNone/>
              <a:defRPr lang="sv-SE" sz="900" b="0" strike="noStrike" spc="-1">
                <a:solidFill>
                  <a:schemeClr val="dk1">
                    <a:tint val="75000"/>
                  </a:schemeClr>
                </a:solidFill>
                <a:latin typeface="Calibri"/>
              </a:defRPr>
            </a:lvl1pPr>
          </a:lstStyle>
          <a:p>
            <a:pPr indent="0" defTabSz="914400">
              <a:lnSpc>
                <a:spcPct val="100000"/>
              </a:lnSpc>
              <a:buNone/>
            </a:pPr>
            <a:r>
              <a:rPr lang="sv-SE" sz="900" b="0" strike="noStrike" spc="-1">
                <a:solidFill>
                  <a:schemeClr val="dk1">
                    <a:tint val="75000"/>
                  </a:schemeClr>
                </a:solidFill>
                <a:latin typeface="Calibri"/>
              </a:rPr>
              <a:t>&lt;date/time&gt;</a:t>
            </a:r>
            <a:endParaRPr lang="en-US" sz="900" b="0" strike="noStrike" spc="-1">
              <a:solidFill>
                <a:srgbClr val="000000"/>
              </a:solidFill>
              <a:latin typeface="Calibri"/>
            </a:endParaRPr>
          </a:p>
        </p:txBody>
      </p:sp>
      <p:sp>
        <p:nvSpPr>
          <p:cNvPr id="117" name="PlaceHolder 7"/>
          <p:cNvSpPr>
            <a:spLocks noGrp="1"/>
          </p:cNvSpPr>
          <p:nvPr>
            <p:ph type="body"/>
          </p:nvPr>
        </p:nvSpPr>
        <p:spPr>
          <a:xfrm>
            <a:off x="684000" y="226800"/>
            <a:ext cx="1716840" cy="539640"/>
          </a:xfrm>
          <a:prstGeom prst="rect">
            <a:avLst/>
          </a:prstGeom>
          <a:blipFill rotWithShape="0">
            <a:blip r:embed="rId4"/>
            <a:stretch/>
          </a:blipFill>
          <a:ln w="0">
            <a:noFill/>
          </a:ln>
        </p:spPr>
        <p:txBody>
          <a:bodyPr lIns="90000" tIns="45000" rIns="90000" bIns="45000" anchor="t">
            <a:normAutofit/>
          </a:bodyPr>
          <a:lstStyle/>
          <a:p>
            <a:pPr indent="0" defTabSz="914400">
              <a:lnSpc>
                <a:spcPct val="100000"/>
              </a:lnSpc>
              <a:buNone/>
              <a:tabLst>
                <a:tab pos="0" algn="l"/>
              </a:tabLst>
            </a:pPr>
            <a:r>
              <a:rPr lang="sv-SE" sz="1800" b="0" strike="noStrike" spc="-1">
                <a:solidFill>
                  <a:schemeClr val="dk1"/>
                </a:solidFill>
                <a:latin typeface="Calibri"/>
              </a:rPr>
              <a:t> </a:t>
            </a:r>
            <a:endParaRPr lang="sv-SE" sz="1800" b="0" strike="noStrike" spc="-1">
              <a:solidFill>
                <a:srgbClr val="262626"/>
              </a:solidFill>
              <a:latin typeface="Arial"/>
            </a:endParaRPr>
          </a:p>
        </p:txBody>
      </p:sp>
      <p:sp>
        <p:nvSpPr>
          <p:cNvPr id="118" name="PlaceHolder 8"/>
          <p:cNvSpPr>
            <a:spLocks noGrp="1"/>
          </p:cNvSpPr>
          <p:nvPr>
            <p:ph type="body"/>
          </p:nvPr>
        </p:nvSpPr>
        <p:spPr>
          <a:xfrm>
            <a:off x="7322400" y="4706280"/>
            <a:ext cx="1785240" cy="404640"/>
          </a:xfrm>
          <a:prstGeom prst="rect">
            <a:avLst/>
          </a:prstGeom>
          <a:blipFill rotWithShape="0">
            <a:blip r:embed="rId5"/>
            <a:stretch/>
          </a:blipFill>
          <a:ln w="0">
            <a:noFill/>
          </a:ln>
        </p:spPr>
        <p:txBody>
          <a:bodyPr lIns="90000" tIns="45000" rIns="90000" bIns="45000" anchor="t">
            <a:normAutofit/>
          </a:bodyPr>
          <a:lstStyle/>
          <a:p>
            <a:pPr indent="0" defTabSz="914400">
              <a:lnSpc>
                <a:spcPct val="100000"/>
              </a:lnSpc>
              <a:buNone/>
              <a:tabLst>
                <a:tab pos="0" algn="l"/>
              </a:tabLst>
            </a:pPr>
            <a:r>
              <a:rPr lang="sv-SE" sz="1800" b="0" strike="noStrike" spc="-1">
                <a:solidFill>
                  <a:schemeClr val="dk1"/>
                </a:solidFill>
                <a:latin typeface="Calibri"/>
              </a:rPr>
              <a:t> </a:t>
            </a:r>
            <a:endParaRPr lang="sv-SE" sz="1800" b="0" strike="noStrike" spc="-1">
              <a:solidFill>
                <a:srgbClr val="262626"/>
              </a:solidFill>
              <a:latin typeface="Arial"/>
            </a:endParaRPr>
          </a:p>
        </p:txBody>
      </p:sp>
    </p:spTree>
  </p:cSld>
  <p:clrMap bg1="lt1" tx1="dk1" bg2="lt2" tx2="dk2" accent1="accent1" accent2="accent2" accent3="accent3" accent4="accent4" accent5="accent5" accent6="accent6" hlink="hlink" folHlink="folHlink"/>
  <p:sldLayoutIdLst>
    <p:sldLayoutId id="214748369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19" name="Bildobjekt 6"/>
          <p:cNvPicPr/>
          <p:nvPr/>
        </p:nvPicPr>
        <p:blipFill>
          <a:blip r:embed="rId3"/>
          <a:stretch/>
        </p:blipFill>
        <p:spPr>
          <a:xfrm>
            <a:off x="6804360" y="4677840"/>
            <a:ext cx="2242800" cy="406440"/>
          </a:xfrm>
          <a:prstGeom prst="rect">
            <a:avLst/>
          </a:prstGeom>
          <a:ln w="0">
            <a:noFill/>
          </a:ln>
        </p:spPr>
      </p:pic>
      <p:pic>
        <p:nvPicPr>
          <p:cNvPr id="120" name="Bildobjekt 4"/>
          <p:cNvPicPr/>
          <p:nvPr/>
        </p:nvPicPr>
        <p:blipFill>
          <a:blip r:embed="rId4"/>
          <a:stretch/>
        </p:blipFill>
        <p:spPr>
          <a:xfrm>
            <a:off x="684000" y="226800"/>
            <a:ext cx="1716840" cy="539640"/>
          </a:xfrm>
          <a:prstGeom prst="rect">
            <a:avLst/>
          </a:prstGeom>
          <a:ln w="0">
            <a:noFill/>
          </a:ln>
        </p:spPr>
      </p:pic>
      <p:sp>
        <p:nvSpPr>
          <p:cNvPr id="121" name="PlaceHolder 1"/>
          <p:cNvSpPr>
            <a:spLocks noGrp="1"/>
          </p:cNvSpPr>
          <p:nvPr>
            <p:ph type="body"/>
          </p:nvPr>
        </p:nvSpPr>
        <p:spPr>
          <a:xfrm>
            <a:off x="0" y="0"/>
            <a:ext cx="5194440" cy="1671840"/>
          </a:xfrm>
          <a:prstGeom prst="rect">
            <a:avLst/>
          </a:prstGeom>
          <a:noFill/>
          <a:ln w="0">
            <a:noFill/>
          </a:ln>
        </p:spPr>
        <p:txBody>
          <a:bodyPr lIns="90000" tIns="45000" rIns="90000" bIns="45000" anchor="ctr">
            <a:normAutofit/>
          </a:bodyPr>
          <a:lstStyle/>
          <a:p>
            <a:pPr indent="0" algn="ctr" defTabSz="343080">
              <a:lnSpc>
                <a:spcPct val="110000"/>
              </a:lnSpc>
              <a:spcBef>
                <a:spcPts val="601"/>
              </a:spcBef>
              <a:buNone/>
              <a:tabLst>
                <a:tab pos="0" algn="l"/>
              </a:tabLst>
            </a:pPr>
            <a:r>
              <a:rPr lang="sv-SE" sz="1200" b="0" strike="noStrike" spc="-1">
                <a:solidFill>
                  <a:schemeClr val="dk1"/>
                </a:solidFill>
                <a:latin typeface="Calibri"/>
              </a:rPr>
              <a:t>Klicka på ikonen</a:t>
            </a:r>
            <a:br>
              <a:rPr sz="1200"/>
            </a:br>
            <a:br>
              <a:rPr sz="1200"/>
            </a:br>
            <a:r>
              <a:rPr lang="sv-SE" sz="1200" b="0" strike="noStrike" spc="-1">
                <a:solidFill>
                  <a:schemeClr val="dk1"/>
                </a:solidFill>
                <a:latin typeface="Calibri"/>
              </a:rPr>
              <a:t>för att lägga till en bild</a:t>
            </a:r>
            <a:endParaRPr lang="sv-SE" sz="1200" b="0" strike="noStrike" spc="-1">
              <a:solidFill>
                <a:srgbClr val="262626"/>
              </a:solidFill>
              <a:latin typeface="Arial"/>
            </a:endParaRPr>
          </a:p>
        </p:txBody>
      </p:sp>
      <p:sp>
        <p:nvSpPr>
          <p:cNvPr id="122" name="PlaceHolder 2"/>
          <p:cNvSpPr>
            <a:spLocks noGrp="1"/>
          </p:cNvSpPr>
          <p:nvPr>
            <p:ph type="body"/>
          </p:nvPr>
        </p:nvSpPr>
        <p:spPr>
          <a:xfrm>
            <a:off x="5267520" y="0"/>
            <a:ext cx="3876120" cy="5143320"/>
          </a:xfrm>
          <a:prstGeom prst="rect">
            <a:avLst/>
          </a:prstGeom>
          <a:noFill/>
          <a:ln w="0">
            <a:noFill/>
          </a:ln>
        </p:spPr>
        <p:txBody>
          <a:bodyPr lIns="90000" tIns="45000" rIns="90000" bIns="45000" anchor="ctr">
            <a:normAutofit/>
          </a:bodyPr>
          <a:lstStyle/>
          <a:p>
            <a:pPr indent="0" algn="ctr" defTabSz="343080">
              <a:lnSpc>
                <a:spcPct val="110000"/>
              </a:lnSpc>
              <a:spcBef>
                <a:spcPts val="601"/>
              </a:spcBef>
              <a:buNone/>
              <a:tabLst>
                <a:tab pos="0" algn="l"/>
              </a:tabLst>
            </a:pPr>
            <a:r>
              <a:rPr lang="sv-SE" sz="1200" b="0" strike="noStrike" spc="-1">
                <a:solidFill>
                  <a:schemeClr val="dk1"/>
                </a:solidFill>
                <a:latin typeface="Calibri"/>
              </a:rPr>
              <a:t>Klicka på ikonen</a:t>
            </a:r>
            <a:br>
              <a:rPr sz="1200"/>
            </a:br>
            <a:br>
              <a:rPr sz="1200"/>
            </a:br>
            <a:r>
              <a:rPr lang="sv-SE" sz="1200" b="0" strike="noStrike" spc="-1">
                <a:solidFill>
                  <a:schemeClr val="dk1"/>
                </a:solidFill>
                <a:latin typeface="Calibri"/>
              </a:rPr>
              <a:t>för att lägga till en bild</a:t>
            </a:r>
            <a:endParaRPr lang="sv-SE" sz="1200" b="0" strike="noStrike" spc="-1">
              <a:solidFill>
                <a:srgbClr val="262626"/>
              </a:solidFill>
              <a:latin typeface="Arial"/>
            </a:endParaRPr>
          </a:p>
        </p:txBody>
      </p:sp>
      <p:sp>
        <p:nvSpPr>
          <p:cNvPr id="123" name="PlaceHolder 3"/>
          <p:cNvSpPr>
            <a:spLocks noGrp="1"/>
          </p:cNvSpPr>
          <p:nvPr>
            <p:ph type="body"/>
          </p:nvPr>
        </p:nvSpPr>
        <p:spPr>
          <a:xfrm>
            <a:off x="0" y="3471120"/>
            <a:ext cx="5194440" cy="1671840"/>
          </a:xfrm>
          <a:prstGeom prst="rect">
            <a:avLst/>
          </a:prstGeom>
          <a:noFill/>
          <a:ln w="0">
            <a:noFill/>
          </a:ln>
        </p:spPr>
        <p:txBody>
          <a:bodyPr lIns="90000" tIns="45000" rIns="90000" bIns="45000" anchor="ctr">
            <a:normAutofit/>
          </a:bodyPr>
          <a:lstStyle/>
          <a:p>
            <a:pPr indent="0" algn="ctr" defTabSz="343080">
              <a:lnSpc>
                <a:spcPct val="110000"/>
              </a:lnSpc>
              <a:spcBef>
                <a:spcPts val="601"/>
              </a:spcBef>
              <a:buNone/>
              <a:tabLst>
                <a:tab pos="0" algn="l"/>
              </a:tabLst>
            </a:pPr>
            <a:r>
              <a:rPr lang="sv-SE" sz="1200" b="0" strike="noStrike" spc="-1">
                <a:solidFill>
                  <a:schemeClr val="dk1"/>
                </a:solidFill>
                <a:latin typeface="Calibri"/>
              </a:rPr>
              <a:t>Klicka på ikonen</a:t>
            </a:r>
            <a:br>
              <a:rPr sz="1200"/>
            </a:br>
            <a:br>
              <a:rPr sz="1200"/>
            </a:br>
            <a:r>
              <a:rPr lang="sv-SE" sz="1200" b="0" strike="noStrike" spc="-1">
                <a:solidFill>
                  <a:schemeClr val="dk1"/>
                </a:solidFill>
                <a:latin typeface="Calibri"/>
              </a:rPr>
              <a:t>för att lägga till en bild</a:t>
            </a:r>
            <a:endParaRPr lang="sv-SE" sz="1200" b="0" strike="noStrike" spc="-1">
              <a:solidFill>
                <a:srgbClr val="262626"/>
              </a:solidFill>
              <a:latin typeface="Arial"/>
            </a:endParaRPr>
          </a:p>
        </p:txBody>
      </p:sp>
      <p:sp>
        <p:nvSpPr>
          <p:cNvPr id="124" name="PlaceHolder 4"/>
          <p:cNvSpPr>
            <a:spLocks noGrp="1"/>
          </p:cNvSpPr>
          <p:nvPr>
            <p:ph type="body"/>
          </p:nvPr>
        </p:nvSpPr>
        <p:spPr>
          <a:xfrm>
            <a:off x="0" y="1735560"/>
            <a:ext cx="5194440" cy="1671840"/>
          </a:xfrm>
          <a:prstGeom prst="rect">
            <a:avLst/>
          </a:prstGeom>
          <a:noFill/>
          <a:ln w="0">
            <a:noFill/>
          </a:ln>
        </p:spPr>
        <p:txBody>
          <a:bodyPr lIns="90000" tIns="45000" rIns="90000" bIns="45000" anchor="ctr">
            <a:normAutofit/>
          </a:bodyPr>
          <a:lstStyle/>
          <a:p>
            <a:pPr indent="0" algn="ctr" defTabSz="343080">
              <a:lnSpc>
                <a:spcPct val="110000"/>
              </a:lnSpc>
              <a:spcBef>
                <a:spcPts val="601"/>
              </a:spcBef>
              <a:buNone/>
              <a:tabLst>
                <a:tab pos="0" algn="l"/>
              </a:tabLst>
            </a:pPr>
            <a:r>
              <a:rPr lang="sv-SE" sz="1200" b="0" strike="noStrike" spc="-1">
                <a:solidFill>
                  <a:schemeClr val="dk1"/>
                </a:solidFill>
                <a:latin typeface="Calibri"/>
              </a:rPr>
              <a:t>Klicka på ikonen</a:t>
            </a:r>
            <a:br>
              <a:rPr sz="1200"/>
            </a:br>
            <a:br>
              <a:rPr sz="1200"/>
            </a:br>
            <a:r>
              <a:rPr lang="sv-SE" sz="1200" b="0" strike="noStrike" spc="-1">
                <a:solidFill>
                  <a:schemeClr val="dk1"/>
                </a:solidFill>
                <a:latin typeface="Calibri"/>
              </a:rPr>
              <a:t>för att lägga till en bild</a:t>
            </a:r>
            <a:endParaRPr lang="sv-SE" sz="1200" b="0" strike="noStrike" spc="-1">
              <a:solidFill>
                <a:srgbClr val="262626"/>
              </a:solidFill>
              <a:latin typeface="Arial"/>
            </a:endParaRPr>
          </a:p>
        </p:txBody>
      </p:sp>
      <p:sp>
        <p:nvSpPr>
          <p:cNvPr id="125" name="PlaceHolder 5"/>
          <p:cNvSpPr>
            <a:spLocks noGrp="1"/>
          </p:cNvSpPr>
          <p:nvPr>
            <p:ph type="ftr" idx="10"/>
          </p:nvPr>
        </p:nvSpPr>
        <p:spPr>
          <a:xfrm>
            <a:off x="6372000" y="167040"/>
            <a:ext cx="2519640" cy="345240"/>
          </a:xfrm>
          <a:prstGeom prst="rect">
            <a:avLst/>
          </a:prstGeom>
          <a:noFill/>
          <a:ln w="0">
            <a:noFill/>
          </a:ln>
        </p:spPr>
        <p:txBody>
          <a:bodyPr lIns="0" tIns="0" rIns="0" bIns="0" anchor="t">
            <a:noAutofit/>
          </a:bodyPr>
          <a:lstStyle>
            <a:lvl1pPr indent="0" algn="r" defTabSz="914400">
              <a:lnSpc>
                <a:spcPct val="100000"/>
              </a:lnSpc>
              <a:buNone/>
              <a:defRPr lang="sv-SE" sz="820" b="1" strike="noStrike" cap="all" spc="-1">
                <a:solidFill>
                  <a:schemeClr val="lt1">
                    <a:lumMod val="85000"/>
                    <a:lumOff val="15000"/>
                  </a:schemeClr>
                </a:solidFill>
                <a:latin typeface="Arial Narrow"/>
                <a:ea typeface="ＭＳ Ｐゴシック"/>
              </a:defRPr>
            </a:lvl1pPr>
          </a:lstStyle>
          <a:p>
            <a:pPr indent="0" algn="r" defTabSz="914400">
              <a:lnSpc>
                <a:spcPct val="100000"/>
              </a:lnSpc>
              <a:buNone/>
            </a:pPr>
            <a:r>
              <a:rPr lang="sv-SE" sz="820" b="1" strike="noStrike" cap="all" spc="-1">
                <a:solidFill>
                  <a:schemeClr val="lt1">
                    <a:lumMod val="85000"/>
                    <a:lumOff val="15000"/>
                  </a:schemeClr>
                </a:solidFill>
                <a:latin typeface="Arial Narrow"/>
                <a:ea typeface="ＭＳ Ｐゴシック"/>
              </a:rPr>
              <a:t>&lt;footer&gt;</a:t>
            </a:r>
            <a:endParaRPr lang="en-US" sz="820" b="0" strike="noStrike" spc="-1">
              <a:solidFill>
                <a:srgbClr val="000000"/>
              </a:solidFill>
              <a:latin typeface="Calibri"/>
            </a:endParaRPr>
          </a:p>
        </p:txBody>
      </p:sp>
      <p:sp>
        <p:nvSpPr>
          <p:cNvPr id="126" name="PlaceHolder 6"/>
          <p:cNvSpPr>
            <a:spLocks noGrp="1"/>
          </p:cNvSpPr>
          <p:nvPr>
            <p:ph type="sldNum" idx="11"/>
          </p:nvPr>
        </p:nvSpPr>
        <p:spPr>
          <a:xfrm>
            <a:off x="6083640" y="4805280"/>
            <a:ext cx="576360" cy="180720"/>
          </a:xfrm>
          <a:prstGeom prst="rect">
            <a:avLst/>
          </a:prstGeom>
          <a:noFill/>
          <a:ln w="0">
            <a:noFill/>
          </a:ln>
        </p:spPr>
        <p:txBody>
          <a:bodyPr lIns="0" tIns="0" rIns="0" bIns="0" anchor="t">
            <a:noAutofit/>
          </a:bodyPr>
          <a:lstStyle>
            <a:lvl1pPr indent="0" algn="r" defTabSz="914400">
              <a:lnSpc>
                <a:spcPct val="100000"/>
              </a:lnSpc>
              <a:buNone/>
              <a:defRPr lang="sv-SE" sz="900" b="1" strike="noStrike" cap="all" spc="-1">
                <a:solidFill>
                  <a:schemeClr val="lt1">
                    <a:tint val="75000"/>
                  </a:schemeClr>
                </a:solidFill>
                <a:latin typeface="Arial Narrow"/>
                <a:ea typeface="ＭＳ Ｐゴシック"/>
              </a:defRPr>
            </a:lvl1pPr>
          </a:lstStyle>
          <a:p>
            <a:pPr indent="0" algn="r" defTabSz="914400">
              <a:lnSpc>
                <a:spcPct val="100000"/>
              </a:lnSpc>
              <a:buNone/>
            </a:pPr>
            <a:fld id="{6C65C972-7A9C-4A72-90B1-49FAC2C96F53}" type="slidenum">
              <a:rPr lang="sv-SE" sz="900" b="1" strike="noStrike" cap="all" spc="-1">
                <a:solidFill>
                  <a:schemeClr val="lt1">
                    <a:tint val="75000"/>
                  </a:schemeClr>
                </a:solidFill>
                <a:latin typeface="Arial Narrow"/>
                <a:ea typeface="ＭＳ Ｐゴシック"/>
              </a:rPr>
              <a:t>‹#›</a:t>
            </a:fld>
            <a:endParaRPr lang="en-US" sz="900" b="0" strike="noStrike" spc="-1">
              <a:solidFill>
                <a:srgbClr val="000000"/>
              </a:solidFill>
              <a:latin typeface="Calibri"/>
            </a:endParaRPr>
          </a:p>
        </p:txBody>
      </p:sp>
      <p:sp>
        <p:nvSpPr>
          <p:cNvPr id="127" name="PlaceHolder 7"/>
          <p:cNvSpPr>
            <a:spLocks noGrp="1"/>
          </p:cNvSpPr>
          <p:nvPr>
            <p:ph type="dt" idx="12"/>
          </p:nvPr>
        </p:nvSpPr>
        <p:spPr>
          <a:xfrm>
            <a:off x="628560" y="4767120"/>
            <a:ext cx="2057040" cy="273600"/>
          </a:xfrm>
          <a:prstGeom prst="rect">
            <a:avLst/>
          </a:prstGeom>
          <a:noFill/>
          <a:ln w="0">
            <a:noFill/>
          </a:ln>
        </p:spPr>
        <p:txBody>
          <a:bodyPr lIns="91440" tIns="45720" rIns="91440" bIns="45720" anchor="ctr">
            <a:noAutofit/>
          </a:bodyPr>
          <a:lstStyle>
            <a:lvl1pPr indent="0" defTabSz="914400">
              <a:lnSpc>
                <a:spcPct val="100000"/>
              </a:lnSpc>
              <a:buNone/>
              <a:defRPr lang="sv-SE" sz="900" b="0" strike="noStrike" spc="-1">
                <a:solidFill>
                  <a:schemeClr val="dk1">
                    <a:tint val="75000"/>
                  </a:schemeClr>
                </a:solidFill>
                <a:latin typeface="Calibri"/>
              </a:defRPr>
            </a:lvl1pPr>
          </a:lstStyle>
          <a:p>
            <a:pPr indent="0" defTabSz="914400">
              <a:lnSpc>
                <a:spcPct val="100000"/>
              </a:lnSpc>
              <a:buNone/>
            </a:pPr>
            <a:r>
              <a:rPr lang="sv-SE" sz="900" b="0" strike="noStrike" spc="-1">
                <a:solidFill>
                  <a:schemeClr val="dk1">
                    <a:tint val="75000"/>
                  </a:schemeClr>
                </a:solidFill>
                <a:latin typeface="Calibri"/>
              </a:rPr>
              <a:t>&lt;date/time&gt;</a:t>
            </a:r>
            <a:endParaRPr lang="en-US" sz="900" b="0" strike="noStrike" spc="-1">
              <a:solidFill>
                <a:srgbClr val="000000"/>
              </a:solidFill>
              <a:latin typeface="Calibri"/>
            </a:endParaRPr>
          </a:p>
        </p:txBody>
      </p:sp>
      <p:sp>
        <p:nvSpPr>
          <p:cNvPr id="128" name="PlaceHolder 8"/>
          <p:cNvSpPr>
            <a:spLocks noGrp="1"/>
          </p:cNvSpPr>
          <p:nvPr>
            <p:ph type="body"/>
          </p:nvPr>
        </p:nvSpPr>
        <p:spPr>
          <a:xfrm>
            <a:off x="684000" y="226800"/>
            <a:ext cx="1716840" cy="539640"/>
          </a:xfrm>
          <a:prstGeom prst="rect">
            <a:avLst/>
          </a:prstGeom>
          <a:blipFill rotWithShape="0">
            <a:blip r:embed="rId4"/>
            <a:stretch/>
          </a:blipFill>
          <a:ln w="0">
            <a:noFill/>
          </a:ln>
        </p:spPr>
        <p:txBody>
          <a:bodyPr lIns="90000" tIns="45000" rIns="90000" bIns="45000" anchor="t">
            <a:normAutofit/>
          </a:bodyPr>
          <a:lstStyle/>
          <a:p>
            <a:pPr indent="0" defTabSz="914400">
              <a:lnSpc>
                <a:spcPct val="100000"/>
              </a:lnSpc>
              <a:buNone/>
              <a:tabLst>
                <a:tab pos="0" algn="l"/>
              </a:tabLst>
            </a:pPr>
            <a:r>
              <a:rPr lang="sv-SE" sz="1800" b="0" strike="noStrike" spc="-1">
                <a:solidFill>
                  <a:schemeClr val="dk1"/>
                </a:solidFill>
                <a:latin typeface="Calibri"/>
              </a:rPr>
              <a:t> </a:t>
            </a:r>
            <a:endParaRPr lang="sv-SE" sz="1800" b="0" strike="noStrike" spc="-1">
              <a:solidFill>
                <a:srgbClr val="262626"/>
              </a:solidFill>
              <a:latin typeface="Arial"/>
            </a:endParaRPr>
          </a:p>
        </p:txBody>
      </p:sp>
      <p:sp>
        <p:nvSpPr>
          <p:cNvPr id="129" name="PlaceHolder 9"/>
          <p:cNvSpPr>
            <a:spLocks noGrp="1"/>
          </p:cNvSpPr>
          <p:nvPr>
            <p:ph type="body"/>
          </p:nvPr>
        </p:nvSpPr>
        <p:spPr>
          <a:xfrm>
            <a:off x="7322400" y="4706280"/>
            <a:ext cx="1785240" cy="404640"/>
          </a:xfrm>
          <a:prstGeom prst="rect">
            <a:avLst/>
          </a:prstGeom>
          <a:blipFill rotWithShape="0">
            <a:blip r:embed="rId5"/>
            <a:stretch/>
          </a:blipFill>
          <a:ln w="0">
            <a:noFill/>
          </a:ln>
        </p:spPr>
        <p:txBody>
          <a:bodyPr lIns="90000" tIns="45000" rIns="90000" bIns="45000" anchor="t">
            <a:normAutofit/>
          </a:bodyPr>
          <a:lstStyle/>
          <a:p>
            <a:pPr indent="0" defTabSz="914400">
              <a:lnSpc>
                <a:spcPct val="100000"/>
              </a:lnSpc>
              <a:buNone/>
              <a:tabLst>
                <a:tab pos="0" algn="l"/>
              </a:tabLst>
            </a:pPr>
            <a:r>
              <a:rPr lang="sv-SE" sz="1800" b="0" strike="noStrike" spc="-1">
                <a:solidFill>
                  <a:schemeClr val="dk1"/>
                </a:solidFill>
                <a:latin typeface="Calibri"/>
              </a:rPr>
              <a:t> </a:t>
            </a:r>
            <a:endParaRPr lang="sv-SE" sz="1800" b="0" strike="noStrike" spc="-1">
              <a:solidFill>
                <a:srgbClr val="262626"/>
              </a:solidFill>
              <a:latin typeface="Arial"/>
            </a:endParaRPr>
          </a:p>
        </p:txBody>
      </p:sp>
    </p:spTree>
  </p:cSld>
  <p:clrMap bg1="lt1" tx1="dk1" bg2="lt2" tx2="dk2" accent1="accent1" accent2="accent2" accent3="accent3" accent4="accent4" accent5="accent5" accent6="accent6" hlink="hlink" folHlink="folHlink"/>
  <p:sldLayoutIdLst>
    <p:sldLayoutId id="214748370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30" name="Bildobjekt 6"/>
          <p:cNvPicPr/>
          <p:nvPr/>
        </p:nvPicPr>
        <p:blipFill>
          <a:blip r:embed="rId3"/>
          <a:stretch/>
        </p:blipFill>
        <p:spPr>
          <a:xfrm>
            <a:off x="6804360" y="4677840"/>
            <a:ext cx="2242800" cy="406440"/>
          </a:xfrm>
          <a:prstGeom prst="rect">
            <a:avLst/>
          </a:prstGeom>
          <a:ln w="0">
            <a:noFill/>
          </a:ln>
        </p:spPr>
      </p:pic>
      <p:pic>
        <p:nvPicPr>
          <p:cNvPr id="131" name="Bildobjekt 4"/>
          <p:cNvPicPr/>
          <p:nvPr/>
        </p:nvPicPr>
        <p:blipFill>
          <a:blip r:embed="rId4"/>
          <a:stretch/>
        </p:blipFill>
        <p:spPr>
          <a:xfrm>
            <a:off x="684000" y="226800"/>
            <a:ext cx="1716840" cy="539640"/>
          </a:xfrm>
          <a:prstGeom prst="rect">
            <a:avLst/>
          </a:prstGeom>
          <a:ln w="0">
            <a:noFill/>
          </a:ln>
        </p:spPr>
      </p:pic>
      <p:sp>
        <p:nvSpPr>
          <p:cNvPr id="132" name="PlaceHolder 1"/>
          <p:cNvSpPr>
            <a:spLocks noGrp="1"/>
          </p:cNvSpPr>
          <p:nvPr>
            <p:ph type="body"/>
          </p:nvPr>
        </p:nvSpPr>
        <p:spPr>
          <a:xfrm>
            <a:off x="0" y="0"/>
            <a:ext cx="9143640" cy="2370240"/>
          </a:xfrm>
          <a:prstGeom prst="rect">
            <a:avLst/>
          </a:prstGeom>
          <a:noFill/>
          <a:ln w="0">
            <a:noFill/>
          </a:ln>
        </p:spPr>
        <p:txBody>
          <a:bodyPr lIns="90000" tIns="45000" rIns="90000" bIns="45000" anchor="ctr">
            <a:normAutofit/>
          </a:bodyPr>
          <a:lstStyle/>
          <a:p>
            <a:pPr indent="0" algn="ctr" defTabSz="343080">
              <a:lnSpc>
                <a:spcPct val="110000"/>
              </a:lnSpc>
              <a:spcBef>
                <a:spcPts val="601"/>
              </a:spcBef>
              <a:buNone/>
              <a:tabLst>
                <a:tab pos="0" algn="l"/>
              </a:tabLst>
            </a:pPr>
            <a:r>
              <a:rPr lang="sv-SE" sz="1200" b="0" strike="noStrike" spc="-1">
                <a:solidFill>
                  <a:schemeClr val="dk1"/>
                </a:solidFill>
                <a:latin typeface="Calibri"/>
              </a:rPr>
              <a:t>Klicka på ikonen</a:t>
            </a:r>
            <a:br>
              <a:rPr sz="1200"/>
            </a:br>
            <a:br>
              <a:rPr sz="1200"/>
            </a:br>
            <a:r>
              <a:rPr lang="sv-SE" sz="1200" b="0" strike="noStrike" spc="-1">
                <a:solidFill>
                  <a:schemeClr val="dk1"/>
                </a:solidFill>
                <a:latin typeface="Calibri"/>
              </a:rPr>
              <a:t>för att lägga till en bild</a:t>
            </a:r>
            <a:endParaRPr lang="sv-SE" sz="1200" b="0" strike="noStrike" spc="-1">
              <a:solidFill>
                <a:srgbClr val="262626"/>
              </a:solidFill>
              <a:latin typeface="Arial"/>
            </a:endParaRPr>
          </a:p>
        </p:txBody>
      </p:sp>
      <p:sp>
        <p:nvSpPr>
          <p:cNvPr id="133" name="PlaceHolder 2"/>
          <p:cNvSpPr>
            <a:spLocks noGrp="1"/>
          </p:cNvSpPr>
          <p:nvPr>
            <p:ph type="body"/>
          </p:nvPr>
        </p:nvSpPr>
        <p:spPr>
          <a:xfrm>
            <a:off x="0" y="2430000"/>
            <a:ext cx="2987640" cy="2712960"/>
          </a:xfrm>
          <a:prstGeom prst="rect">
            <a:avLst/>
          </a:prstGeom>
          <a:noFill/>
          <a:ln w="0">
            <a:noFill/>
          </a:ln>
        </p:spPr>
        <p:txBody>
          <a:bodyPr lIns="90000" tIns="45000" rIns="90000" bIns="45000" anchor="ctr">
            <a:normAutofit/>
          </a:bodyPr>
          <a:lstStyle/>
          <a:p>
            <a:pPr indent="0" algn="ctr" defTabSz="343080">
              <a:lnSpc>
                <a:spcPct val="110000"/>
              </a:lnSpc>
              <a:spcBef>
                <a:spcPts val="601"/>
              </a:spcBef>
              <a:buNone/>
              <a:tabLst>
                <a:tab pos="0" algn="l"/>
              </a:tabLst>
            </a:pPr>
            <a:r>
              <a:rPr lang="sv-SE" sz="1200" b="0" strike="noStrike" spc="-1">
                <a:solidFill>
                  <a:schemeClr val="dk1"/>
                </a:solidFill>
                <a:latin typeface="Calibri"/>
              </a:rPr>
              <a:t>Klicka på ikonen</a:t>
            </a:r>
            <a:br>
              <a:rPr sz="1200"/>
            </a:br>
            <a:br>
              <a:rPr sz="1200"/>
            </a:br>
            <a:r>
              <a:rPr lang="sv-SE" sz="1200" b="0" strike="noStrike" spc="-1">
                <a:solidFill>
                  <a:schemeClr val="dk1"/>
                </a:solidFill>
                <a:latin typeface="Calibri"/>
              </a:rPr>
              <a:t>för att lägga till en bild</a:t>
            </a:r>
            <a:endParaRPr lang="sv-SE" sz="1200" b="0" strike="noStrike" spc="-1">
              <a:solidFill>
                <a:srgbClr val="262626"/>
              </a:solidFill>
              <a:latin typeface="Arial"/>
            </a:endParaRPr>
          </a:p>
        </p:txBody>
      </p:sp>
      <p:sp>
        <p:nvSpPr>
          <p:cNvPr id="134" name="PlaceHolder 3"/>
          <p:cNvSpPr>
            <a:spLocks noGrp="1"/>
          </p:cNvSpPr>
          <p:nvPr>
            <p:ph type="body"/>
          </p:nvPr>
        </p:nvSpPr>
        <p:spPr>
          <a:xfrm>
            <a:off x="6156000" y="2430000"/>
            <a:ext cx="2987640" cy="2712960"/>
          </a:xfrm>
          <a:prstGeom prst="rect">
            <a:avLst/>
          </a:prstGeom>
          <a:noFill/>
          <a:ln w="0">
            <a:noFill/>
          </a:ln>
        </p:spPr>
        <p:txBody>
          <a:bodyPr lIns="90000" tIns="45000" rIns="90000" bIns="45000" anchor="ctr">
            <a:normAutofit/>
          </a:bodyPr>
          <a:lstStyle/>
          <a:p>
            <a:pPr indent="0" algn="ctr" defTabSz="343080">
              <a:lnSpc>
                <a:spcPct val="110000"/>
              </a:lnSpc>
              <a:spcBef>
                <a:spcPts val="601"/>
              </a:spcBef>
              <a:buNone/>
              <a:tabLst>
                <a:tab pos="0" algn="l"/>
              </a:tabLst>
            </a:pPr>
            <a:r>
              <a:rPr lang="sv-SE" sz="1200" b="0" strike="noStrike" spc="-1">
                <a:solidFill>
                  <a:schemeClr val="dk1"/>
                </a:solidFill>
                <a:latin typeface="Calibri"/>
              </a:rPr>
              <a:t>Klicka på ikonen</a:t>
            </a:r>
            <a:br>
              <a:rPr sz="1200"/>
            </a:br>
            <a:br>
              <a:rPr sz="1200"/>
            </a:br>
            <a:r>
              <a:rPr lang="sv-SE" sz="1200" b="0" strike="noStrike" spc="-1">
                <a:solidFill>
                  <a:schemeClr val="dk1"/>
                </a:solidFill>
                <a:latin typeface="Calibri"/>
              </a:rPr>
              <a:t>för att lägga till en bild</a:t>
            </a:r>
            <a:endParaRPr lang="sv-SE" sz="1200" b="0" strike="noStrike" spc="-1">
              <a:solidFill>
                <a:srgbClr val="262626"/>
              </a:solidFill>
              <a:latin typeface="Arial"/>
            </a:endParaRPr>
          </a:p>
        </p:txBody>
      </p:sp>
      <p:sp>
        <p:nvSpPr>
          <p:cNvPr id="135" name="PlaceHolder 4"/>
          <p:cNvSpPr>
            <a:spLocks noGrp="1"/>
          </p:cNvSpPr>
          <p:nvPr>
            <p:ph type="body"/>
          </p:nvPr>
        </p:nvSpPr>
        <p:spPr>
          <a:xfrm>
            <a:off x="3078000" y="2430000"/>
            <a:ext cx="2987640" cy="2712960"/>
          </a:xfrm>
          <a:prstGeom prst="rect">
            <a:avLst/>
          </a:prstGeom>
          <a:noFill/>
          <a:ln w="0">
            <a:noFill/>
          </a:ln>
        </p:spPr>
        <p:txBody>
          <a:bodyPr lIns="90000" tIns="45000" rIns="90000" bIns="45000" anchor="ctr">
            <a:normAutofit/>
          </a:bodyPr>
          <a:lstStyle/>
          <a:p>
            <a:pPr indent="0" algn="ctr" defTabSz="343080">
              <a:lnSpc>
                <a:spcPct val="110000"/>
              </a:lnSpc>
              <a:spcBef>
                <a:spcPts val="601"/>
              </a:spcBef>
              <a:buNone/>
              <a:tabLst>
                <a:tab pos="0" algn="l"/>
              </a:tabLst>
            </a:pPr>
            <a:r>
              <a:rPr lang="sv-SE" sz="1200" b="0" strike="noStrike" spc="-1">
                <a:solidFill>
                  <a:schemeClr val="dk1"/>
                </a:solidFill>
                <a:latin typeface="Calibri"/>
              </a:rPr>
              <a:t>Klicka på ikonen</a:t>
            </a:r>
            <a:br>
              <a:rPr sz="1200"/>
            </a:br>
            <a:br>
              <a:rPr sz="1200"/>
            </a:br>
            <a:r>
              <a:rPr lang="sv-SE" sz="1200" b="0" strike="noStrike" spc="-1">
                <a:solidFill>
                  <a:schemeClr val="dk1"/>
                </a:solidFill>
                <a:latin typeface="Calibri"/>
              </a:rPr>
              <a:t>för att lägga till en bild</a:t>
            </a:r>
            <a:endParaRPr lang="sv-SE" sz="1200" b="0" strike="noStrike" spc="-1">
              <a:solidFill>
                <a:srgbClr val="262626"/>
              </a:solidFill>
              <a:latin typeface="Arial"/>
            </a:endParaRPr>
          </a:p>
        </p:txBody>
      </p:sp>
      <p:sp>
        <p:nvSpPr>
          <p:cNvPr id="136" name="PlaceHolder 5"/>
          <p:cNvSpPr>
            <a:spLocks noGrp="1"/>
          </p:cNvSpPr>
          <p:nvPr>
            <p:ph type="ftr" idx="13"/>
          </p:nvPr>
        </p:nvSpPr>
        <p:spPr>
          <a:xfrm>
            <a:off x="6372000" y="167040"/>
            <a:ext cx="2519640" cy="345240"/>
          </a:xfrm>
          <a:prstGeom prst="rect">
            <a:avLst/>
          </a:prstGeom>
          <a:noFill/>
          <a:ln w="0">
            <a:noFill/>
          </a:ln>
        </p:spPr>
        <p:txBody>
          <a:bodyPr lIns="0" tIns="0" rIns="0" bIns="0" anchor="t">
            <a:noAutofit/>
          </a:bodyPr>
          <a:lstStyle>
            <a:lvl1pPr indent="0" algn="r" defTabSz="914400">
              <a:lnSpc>
                <a:spcPct val="100000"/>
              </a:lnSpc>
              <a:buNone/>
              <a:defRPr lang="sv-SE" sz="820" b="1" strike="noStrike" cap="all" spc="-1">
                <a:solidFill>
                  <a:schemeClr val="lt1">
                    <a:lumMod val="85000"/>
                    <a:lumOff val="15000"/>
                  </a:schemeClr>
                </a:solidFill>
                <a:latin typeface="Arial Narrow"/>
                <a:ea typeface="ＭＳ Ｐゴシック"/>
              </a:defRPr>
            </a:lvl1pPr>
          </a:lstStyle>
          <a:p>
            <a:pPr indent="0" algn="r" defTabSz="914400">
              <a:lnSpc>
                <a:spcPct val="100000"/>
              </a:lnSpc>
              <a:buNone/>
            </a:pPr>
            <a:r>
              <a:rPr lang="sv-SE" sz="820" b="1" strike="noStrike" cap="all" spc="-1">
                <a:solidFill>
                  <a:schemeClr val="lt1">
                    <a:lumMod val="85000"/>
                    <a:lumOff val="15000"/>
                  </a:schemeClr>
                </a:solidFill>
                <a:latin typeface="Arial Narrow"/>
                <a:ea typeface="ＭＳ Ｐゴシック"/>
              </a:rPr>
              <a:t>&lt;footer&gt;</a:t>
            </a:r>
            <a:endParaRPr lang="en-US" sz="820" b="0" strike="noStrike" spc="-1">
              <a:solidFill>
                <a:srgbClr val="000000"/>
              </a:solidFill>
              <a:latin typeface="Calibri"/>
            </a:endParaRPr>
          </a:p>
        </p:txBody>
      </p:sp>
      <p:sp>
        <p:nvSpPr>
          <p:cNvPr id="137" name="PlaceHolder 6"/>
          <p:cNvSpPr>
            <a:spLocks noGrp="1"/>
          </p:cNvSpPr>
          <p:nvPr>
            <p:ph type="sldNum" idx="14"/>
          </p:nvPr>
        </p:nvSpPr>
        <p:spPr>
          <a:xfrm>
            <a:off x="6516000" y="4805280"/>
            <a:ext cx="576360" cy="180720"/>
          </a:xfrm>
          <a:prstGeom prst="rect">
            <a:avLst/>
          </a:prstGeom>
          <a:noFill/>
          <a:ln w="0">
            <a:noFill/>
          </a:ln>
        </p:spPr>
        <p:txBody>
          <a:bodyPr lIns="0" tIns="0" rIns="0" bIns="0" anchor="t">
            <a:noAutofit/>
          </a:bodyPr>
          <a:lstStyle>
            <a:lvl1pPr indent="0" algn="r" defTabSz="914400">
              <a:lnSpc>
                <a:spcPct val="100000"/>
              </a:lnSpc>
              <a:buNone/>
              <a:defRPr lang="sv-SE" sz="900" b="1" strike="noStrike" cap="all" spc="-1">
                <a:solidFill>
                  <a:schemeClr val="lt1">
                    <a:tint val="75000"/>
                  </a:schemeClr>
                </a:solidFill>
                <a:latin typeface="Arial Narrow"/>
                <a:ea typeface="ＭＳ Ｐゴシック"/>
              </a:defRPr>
            </a:lvl1pPr>
          </a:lstStyle>
          <a:p>
            <a:pPr indent="0" algn="r" defTabSz="914400">
              <a:lnSpc>
                <a:spcPct val="100000"/>
              </a:lnSpc>
              <a:buNone/>
            </a:pPr>
            <a:fld id="{678626F7-F49C-4E8D-993D-4750843DC537}" type="slidenum">
              <a:rPr lang="sv-SE" sz="900" b="1" strike="noStrike" cap="all" spc="-1">
                <a:solidFill>
                  <a:schemeClr val="lt1">
                    <a:tint val="75000"/>
                  </a:schemeClr>
                </a:solidFill>
                <a:latin typeface="Arial Narrow"/>
                <a:ea typeface="ＭＳ Ｐゴシック"/>
              </a:rPr>
              <a:t>‹#›</a:t>
            </a:fld>
            <a:endParaRPr lang="en-US" sz="900" b="0" strike="noStrike" spc="-1">
              <a:solidFill>
                <a:srgbClr val="000000"/>
              </a:solidFill>
              <a:latin typeface="Calibri"/>
            </a:endParaRPr>
          </a:p>
        </p:txBody>
      </p:sp>
      <p:sp>
        <p:nvSpPr>
          <p:cNvPr id="138" name="PlaceHolder 7"/>
          <p:cNvSpPr>
            <a:spLocks noGrp="1"/>
          </p:cNvSpPr>
          <p:nvPr>
            <p:ph type="dt" idx="15"/>
          </p:nvPr>
        </p:nvSpPr>
        <p:spPr>
          <a:xfrm>
            <a:off x="628560" y="4767120"/>
            <a:ext cx="2057040" cy="273600"/>
          </a:xfrm>
          <a:prstGeom prst="rect">
            <a:avLst/>
          </a:prstGeom>
          <a:noFill/>
          <a:ln w="0">
            <a:noFill/>
          </a:ln>
        </p:spPr>
        <p:txBody>
          <a:bodyPr lIns="91440" tIns="45720" rIns="91440" bIns="45720" anchor="ctr">
            <a:noAutofit/>
          </a:bodyPr>
          <a:lstStyle>
            <a:lvl1pPr indent="0" defTabSz="914400">
              <a:lnSpc>
                <a:spcPct val="100000"/>
              </a:lnSpc>
              <a:buNone/>
              <a:defRPr lang="sv-SE" sz="900" b="0" strike="noStrike" spc="-1">
                <a:solidFill>
                  <a:schemeClr val="dk1">
                    <a:tint val="75000"/>
                  </a:schemeClr>
                </a:solidFill>
                <a:latin typeface="Calibri"/>
              </a:defRPr>
            </a:lvl1pPr>
          </a:lstStyle>
          <a:p>
            <a:pPr indent="0" defTabSz="914400">
              <a:lnSpc>
                <a:spcPct val="100000"/>
              </a:lnSpc>
              <a:buNone/>
            </a:pPr>
            <a:r>
              <a:rPr lang="sv-SE" sz="900" b="0" strike="noStrike" spc="-1">
                <a:solidFill>
                  <a:schemeClr val="dk1">
                    <a:tint val="75000"/>
                  </a:schemeClr>
                </a:solidFill>
                <a:latin typeface="Calibri"/>
              </a:rPr>
              <a:t>&lt;date/time&gt;</a:t>
            </a:r>
            <a:endParaRPr lang="en-US" sz="900" b="0" strike="noStrike" spc="-1">
              <a:solidFill>
                <a:srgbClr val="000000"/>
              </a:solidFill>
              <a:latin typeface="Calibri"/>
            </a:endParaRPr>
          </a:p>
        </p:txBody>
      </p:sp>
      <p:sp>
        <p:nvSpPr>
          <p:cNvPr id="139" name="PlaceHolder 8"/>
          <p:cNvSpPr>
            <a:spLocks noGrp="1"/>
          </p:cNvSpPr>
          <p:nvPr>
            <p:ph type="body"/>
          </p:nvPr>
        </p:nvSpPr>
        <p:spPr>
          <a:xfrm>
            <a:off x="684000" y="226800"/>
            <a:ext cx="1716840" cy="539640"/>
          </a:xfrm>
          <a:prstGeom prst="rect">
            <a:avLst/>
          </a:prstGeom>
          <a:blipFill rotWithShape="0">
            <a:blip r:embed="rId4"/>
            <a:stretch/>
          </a:blipFill>
          <a:ln w="0">
            <a:noFill/>
          </a:ln>
        </p:spPr>
        <p:txBody>
          <a:bodyPr lIns="90000" tIns="45000" rIns="90000" bIns="45000" anchor="t">
            <a:normAutofit/>
          </a:bodyPr>
          <a:lstStyle/>
          <a:p>
            <a:pPr indent="0" defTabSz="914400">
              <a:lnSpc>
                <a:spcPct val="100000"/>
              </a:lnSpc>
              <a:buNone/>
              <a:tabLst>
                <a:tab pos="0" algn="l"/>
              </a:tabLst>
            </a:pPr>
            <a:r>
              <a:rPr lang="sv-SE" sz="1800" b="0" strike="noStrike" spc="-1">
                <a:solidFill>
                  <a:schemeClr val="dk1"/>
                </a:solidFill>
                <a:latin typeface="Calibri"/>
              </a:rPr>
              <a:t> </a:t>
            </a:r>
            <a:endParaRPr lang="sv-SE" sz="1800" b="0" strike="noStrike" spc="-1">
              <a:solidFill>
                <a:srgbClr val="262626"/>
              </a:solidFill>
              <a:latin typeface="Arial"/>
            </a:endParaRPr>
          </a:p>
        </p:txBody>
      </p:sp>
      <p:sp>
        <p:nvSpPr>
          <p:cNvPr id="140" name="PlaceHolder 9"/>
          <p:cNvSpPr>
            <a:spLocks noGrp="1"/>
          </p:cNvSpPr>
          <p:nvPr>
            <p:ph type="body"/>
          </p:nvPr>
        </p:nvSpPr>
        <p:spPr>
          <a:xfrm>
            <a:off x="7322400" y="4706280"/>
            <a:ext cx="1785240" cy="404640"/>
          </a:xfrm>
          <a:prstGeom prst="rect">
            <a:avLst/>
          </a:prstGeom>
          <a:blipFill rotWithShape="0">
            <a:blip r:embed="rId5"/>
            <a:stretch/>
          </a:blipFill>
          <a:ln w="0">
            <a:noFill/>
          </a:ln>
        </p:spPr>
        <p:txBody>
          <a:bodyPr lIns="90000" tIns="45000" rIns="90000" bIns="45000" anchor="t">
            <a:normAutofit/>
          </a:bodyPr>
          <a:lstStyle/>
          <a:p>
            <a:pPr indent="0" defTabSz="914400">
              <a:lnSpc>
                <a:spcPct val="100000"/>
              </a:lnSpc>
              <a:buNone/>
              <a:tabLst>
                <a:tab pos="0" algn="l"/>
              </a:tabLst>
            </a:pPr>
            <a:r>
              <a:rPr lang="sv-SE" sz="1800" b="0" strike="noStrike" spc="-1">
                <a:solidFill>
                  <a:schemeClr val="dk1"/>
                </a:solidFill>
                <a:latin typeface="Calibri"/>
              </a:rPr>
              <a:t> </a:t>
            </a:r>
            <a:endParaRPr lang="sv-SE" sz="1800" b="0" strike="noStrike" spc="-1">
              <a:solidFill>
                <a:srgbClr val="262626"/>
              </a:solidFill>
              <a:latin typeface="Arial"/>
            </a:endParaRPr>
          </a:p>
        </p:txBody>
      </p:sp>
    </p:spTree>
  </p:cSld>
  <p:clrMap bg1="lt1" tx1="dk1" bg2="lt2" tx2="dk2" accent1="accent1" accent2="accent2" accent3="accent3" accent4="accent4" accent5="accent5" accent6="accent6" hlink="hlink" folHlink="folHlink"/>
  <p:sldLayoutIdLst>
    <p:sldLayoutId id="214748370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41" name="Bildobjekt 6"/>
          <p:cNvPicPr/>
          <p:nvPr/>
        </p:nvPicPr>
        <p:blipFill>
          <a:blip r:embed="rId3"/>
          <a:stretch/>
        </p:blipFill>
        <p:spPr>
          <a:xfrm>
            <a:off x="6804360" y="4677840"/>
            <a:ext cx="2242800" cy="406440"/>
          </a:xfrm>
          <a:prstGeom prst="rect">
            <a:avLst/>
          </a:prstGeom>
          <a:ln w="0">
            <a:noFill/>
          </a:ln>
        </p:spPr>
      </p:pic>
      <p:pic>
        <p:nvPicPr>
          <p:cNvPr id="142" name="Bildobjekt 4"/>
          <p:cNvPicPr/>
          <p:nvPr/>
        </p:nvPicPr>
        <p:blipFill>
          <a:blip r:embed="rId4"/>
          <a:stretch/>
        </p:blipFill>
        <p:spPr>
          <a:xfrm>
            <a:off x="684000" y="226800"/>
            <a:ext cx="1716840" cy="539640"/>
          </a:xfrm>
          <a:prstGeom prst="rect">
            <a:avLst/>
          </a:prstGeom>
          <a:ln w="0">
            <a:noFill/>
          </a:ln>
        </p:spPr>
      </p:pic>
    </p:spTree>
  </p:cSld>
  <p:clrMap bg1="lt1" tx1="dk1" bg2="lt2" tx2="dk2" accent1="accent1" accent2="accent2" accent3="accent3" accent4="accent4" accent5="accent5" accent6="accent6" hlink="hlink" folHlink="folHlink"/>
  <p:sldLayoutIdLst>
    <p:sldLayoutId id="214748370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43" name="Bildobjekt 6"/>
          <p:cNvPicPr/>
          <p:nvPr/>
        </p:nvPicPr>
        <p:blipFill>
          <a:blip r:embed="rId3"/>
          <a:stretch/>
        </p:blipFill>
        <p:spPr>
          <a:xfrm>
            <a:off x="6804360" y="4677840"/>
            <a:ext cx="2242800" cy="406440"/>
          </a:xfrm>
          <a:prstGeom prst="rect">
            <a:avLst/>
          </a:prstGeom>
          <a:ln w="0">
            <a:noFill/>
          </a:ln>
        </p:spPr>
      </p:pic>
      <p:pic>
        <p:nvPicPr>
          <p:cNvPr id="144" name="Bildobjekt 4"/>
          <p:cNvPicPr/>
          <p:nvPr/>
        </p:nvPicPr>
        <p:blipFill>
          <a:blip r:embed="rId4"/>
          <a:stretch/>
        </p:blipFill>
        <p:spPr>
          <a:xfrm>
            <a:off x="684000" y="226800"/>
            <a:ext cx="1716840" cy="539640"/>
          </a:xfrm>
          <a:prstGeom prst="rect">
            <a:avLst/>
          </a:prstGeom>
          <a:ln w="0">
            <a:noFill/>
          </a:ln>
        </p:spPr>
      </p:pic>
    </p:spTree>
  </p:cSld>
  <p:clrMap bg1="lt1" tx1="dk1" bg2="lt2" tx2="dk2" accent1="accent1" accent2="accent2" accent3="accent3" accent4="accent4" accent5="accent5" accent6="accent6" hlink="hlink" folHlink="folHlink"/>
  <p:sldLayoutIdLst>
    <p:sldLayoutId id="214748370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45" name="Bildobjekt 6"/>
          <p:cNvPicPr/>
          <p:nvPr/>
        </p:nvPicPr>
        <p:blipFill>
          <a:blip r:embed="rId3"/>
          <a:stretch/>
        </p:blipFill>
        <p:spPr>
          <a:xfrm>
            <a:off x="6804360" y="4677840"/>
            <a:ext cx="2242800" cy="406440"/>
          </a:xfrm>
          <a:prstGeom prst="rect">
            <a:avLst/>
          </a:prstGeom>
          <a:ln w="0">
            <a:noFill/>
          </a:ln>
        </p:spPr>
      </p:pic>
      <p:pic>
        <p:nvPicPr>
          <p:cNvPr id="146" name="Bildobjekt 4"/>
          <p:cNvPicPr/>
          <p:nvPr/>
        </p:nvPicPr>
        <p:blipFill>
          <a:blip r:embed="rId4"/>
          <a:stretch/>
        </p:blipFill>
        <p:spPr>
          <a:xfrm>
            <a:off x="684000" y="226800"/>
            <a:ext cx="1716840" cy="539640"/>
          </a:xfrm>
          <a:prstGeom prst="rect">
            <a:avLst/>
          </a:prstGeom>
          <a:ln w="0">
            <a:noFill/>
          </a:ln>
        </p:spPr>
      </p:pic>
      <p:sp>
        <p:nvSpPr>
          <p:cNvPr id="147" name="PlaceHolder 1"/>
          <p:cNvSpPr>
            <a:spLocks noGrp="1"/>
          </p:cNvSpPr>
          <p:nvPr>
            <p:ph type="body"/>
          </p:nvPr>
        </p:nvSpPr>
        <p:spPr>
          <a:xfrm>
            <a:off x="0" y="0"/>
            <a:ext cx="9143640" cy="5143320"/>
          </a:xfrm>
          <a:prstGeom prst="rect">
            <a:avLst/>
          </a:prstGeom>
          <a:solidFill>
            <a:srgbClr val="000000"/>
          </a:solidFill>
          <a:ln w="0">
            <a:noFill/>
          </a:ln>
        </p:spPr>
        <p:txBody>
          <a:bodyPr lIns="0" tIns="0" rIns="0" bIns="0" anchor="ctr">
            <a:normAutofit/>
          </a:bodyPr>
          <a:lstStyle/>
          <a:p>
            <a:pPr indent="0" algn="ctr" defTabSz="914400">
              <a:lnSpc>
                <a:spcPct val="100000"/>
              </a:lnSpc>
              <a:buNone/>
              <a:tabLst>
                <a:tab pos="0" algn="l"/>
              </a:tabLst>
            </a:pPr>
            <a:r>
              <a:rPr lang="sv-SE" sz="1200" b="0" strike="noStrike" spc="-1">
                <a:solidFill>
                  <a:schemeClr val="lt1"/>
                </a:solidFill>
                <a:latin typeface="Calibri"/>
              </a:rPr>
              <a:t>Klicka på ikonen</a:t>
            </a:r>
            <a:br>
              <a:rPr sz="1200"/>
            </a:br>
            <a:br>
              <a:rPr sz="1200"/>
            </a:br>
            <a:r>
              <a:rPr lang="sv-SE" sz="1200" b="0" strike="noStrike" spc="-1">
                <a:solidFill>
                  <a:schemeClr val="lt1"/>
                </a:solidFill>
                <a:latin typeface="Calibri"/>
              </a:rPr>
              <a:t>för att lägga till en bild</a:t>
            </a:r>
            <a:endParaRPr lang="sv-SE" sz="1200" b="0" strike="noStrike" spc="-1">
              <a:solidFill>
                <a:srgbClr val="262626"/>
              </a:solidFill>
              <a:latin typeface="Arial"/>
            </a:endParaRPr>
          </a:p>
        </p:txBody>
      </p:sp>
      <p:sp>
        <p:nvSpPr>
          <p:cNvPr id="148" name="PlaceHolder 2"/>
          <p:cNvSpPr>
            <a:spLocks noGrp="1"/>
          </p:cNvSpPr>
          <p:nvPr>
            <p:ph type="title"/>
          </p:nvPr>
        </p:nvSpPr>
        <p:spPr>
          <a:xfrm>
            <a:off x="540000" y="1817280"/>
            <a:ext cx="8063640" cy="593640"/>
          </a:xfrm>
          <a:prstGeom prst="rect">
            <a:avLst/>
          </a:prstGeom>
          <a:noFill/>
          <a:ln w="0">
            <a:noFill/>
          </a:ln>
          <a:effectLst>
            <a:outerShdw blurRad="50760" dist="37674" dir="2700000" rotWithShape="0">
              <a:srgbClr val="000000">
                <a:alpha val="40000"/>
              </a:srgbClr>
            </a:outerShdw>
          </a:effectLst>
        </p:spPr>
        <p:txBody>
          <a:bodyPr lIns="0" tIns="0" rIns="0" bIns="0" numCol="1" spcCol="0" anchor="t">
            <a:noAutofit/>
          </a:bodyPr>
          <a:lstStyle/>
          <a:p>
            <a:pPr indent="0" algn="ctr" defTabSz="343080">
              <a:lnSpc>
                <a:spcPct val="130000"/>
              </a:lnSpc>
              <a:buNone/>
              <a:tabLst>
                <a:tab pos="0" algn="l"/>
              </a:tabLst>
            </a:pPr>
            <a:r>
              <a:rPr lang="sv-SE" sz="2700" b="1" strike="noStrike" cap="all" spc="-1">
                <a:solidFill>
                  <a:schemeClr val="lt1"/>
                </a:solidFill>
                <a:latin typeface="Arial Narrow"/>
                <a:ea typeface="ＭＳ Ｐゴシック"/>
              </a:rPr>
              <a:t>SKRIV IN avsnittsrubrik</a:t>
            </a:r>
            <a:endParaRPr lang="sv-SE" sz="2700" b="0" strike="noStrike" spc="-1">
              <a:solidFill>
                <a:schemeClr val="dk1"/>
              </a:solidFill>
              <a:latin typeface="Calibri"/>
            </a:endParaRPr>
          </a:p>
        </p:txBody>
      </p:sp>
    </p:spTree>
  </p:cSld>
  <p:clrMap bg1="lt1" tx1="dk1" bg2="lt2" tx2="dk2" accent1="accent1" accent2="accent2" accent3="accent3" accent4="accent4" accent5="accent5" accent6="accent6" hlink="hlink" folHlink="folHlink"/>
  <p:sldLayoutIdLst>
    <p:sldLayoutId id="214748370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49" name="Bildobjekt 6"/>
          <p:cNvPicPr/>
          <p:nvPr/>
        </p:nvPicPr>
        <p:blipFill>
          <a:blip r:embed="rId3"/>
          <a:stretch/>
        </p:blipFill>
        <p:spPr>
          <a:xfrm>
            <a:off x="6804360" y="4677840"/>
            <a:ext cx="2242800" cy="406440"/>
          </a:xfrm>
          <a:prstGeom prst="rect">
            <a:avLst/>
          </a:prstGeom>
          <a:ln w="0">
            <a:noFill/>
          </a:ln>
        </p:spPr>
      </p:pic>
      <p:pic>
        <p:nvPicPr>
          <p:cNvPr id="150" name="Bildobjekt 4"/>
          <p:cNvPicPr/>
          <p:nvPr/>
        </p:nvPicPr>
        <p:blipFill>
          <a:blip r:embed="rId4"/>
          <a:stretch/>
        </p:blipFill>
        <p:spPr>
          <a:xfrm>
            <a:off x="684000" y="226800"/>
            <a:ext cx="1716840" cy="539640"/>
          </a:xfrm>
          <a:prstGeom prst="rect">
            <a:avLst/>
          </a:prstGeom>
          <a:ln w="0">
            <a:noFill/>
          </a:ln>
        </p:spPr>
      </p:pic>
      <p:sp>
        <p:nvSpPr>
          <p:cNvPr id="151" name="PlaceHolder 1"/>
          <p:cNvSpPr>
            <a:spLocks noGrp="1"/>
          </p:cNvSpPr>
          <p:nvPr>
            <p:ph type="title"/>
          </p:nvPr>
        </p:nvSpPr>
        <p:spPr>
          <a:xfrm>
            <a:off x="684000" y="1058400"/>
            <a:ext cx="7919640" cy="593640"/>
          </a:xfrm>
          <a:prstGeom prst="rect">
            <a:avLst/>
          </a:prstGeom>
          <a:noFill/>
          <a:ln w="0">
            <a:noFill/>
          </a:ln>
        </p:spPr>
        <p:txBody>
          <a:bodyPr lIns="0" tIns="0" rIns="0" bIns="0" numCol="1" spcCol="0" anchor="t">
            <a:noAutofit/>
          </a:bodyPr>
          <a:lstStyle/>
          <a:p>
            <a:pPr indent="0" defTabSz="343080">
              <a:lnSpc>
                <a:spcPct val="90000"/>
              </a:lnSpc>
              <a:buNone/>
            </a:pPr>
            <a:r>
              <a:rPr lang="sv-SE" sz="2470" b="1" strike="noStrike" spc="-1">
                <a:solidFill>
                  <a:schemeClr val="dk1"/>
                </a:solidFill>
                <a:latin typeface="Arial Narrow"/>
                <a:ea typeface="ＭＳ Ｐゴシック"/>
              </a:rPr>
              <a:t>Klicka här för att ändra format</a:t>
            </a:r>
            <a:endParaRPr lang="sv-SE" sz="2470" b="0" strike="noStrike" spc="-1">
              <a:solidFill>
                <a:schemeClr val="dk1"/>
              </a:solidFill>
              <a:latin typeface="Calibri"/>
            </a:endParaRPr>
          </a:p>
        </p:txBody>
      </p:sp>
      <p:sp>
        <p:nvSpPr>
          <p:cNvPr id="152" name="PlaceHolder 2"/>
          <p:cNvSpPr>
            <a:spLocks noGrp="1"/>
          </p:cNvSpPr>
          <p:nvPr>
            <p:ph type="body"/>
          </p:nvPr>
        </p:nvSpPr>
        <p:spPr>
          <a:xfrm>
            <a:off x="684000" y="1763280"/>
            <a:ext cx="7488000" cy="2862000"/>
          </a:xfrm>
          <a:prstGeom prst="rect">
            <a:avLst/>
          </a:prstGeom>
          <a:noFill/>
          <a:ln w="0">
            <a:noFill/>
          </a:ln>
        </p:spPr>
        <p:txBody>
          <a:bodyPr lIns="0" tIns="0" rIns="0" bIns="0" anchor="t">
            <a:noAutofit/>
          </a:bodyPr>
          <a:lstStyle/>
          <a:p>
            <a:pPr marL="162000" indent="-162000" defTabSz="343080">
              <a:lnSpc>
                <a:spcPct val="110000"/>
              </a:lnSpc>
              <a:spcBef>
                <a:spcPts val="601"/>
              </a:spcBef>
              <a:buClr>
                <a:srgbClr val="262626"/>
              </a:buClr>
              <a:buFont typeface="Arial"/>
              <a:buChar char="•"/>
            </a:pPr>
            <a:r>
              <a:rPr lang="sv-SE" sz="1500" b="0" strike="noStrike" spc="-1">
                <a:solidFill>
                  <a:srgbClr val="262626"/>
                </a:solidFill>
                <a:latin typeface="Arial"/>
                <a:ea typeface="ＭＳ Ｐゴシック"/>
              </a:rPr>
              <a:t>Skriv in din text eller klicka på ikonerna nedan för att infoga objekt</a:t>
            </a:r>
            <a:endParaRPr lang="sv-SE" sz="1500" b="0" strike="noStrike" spc="-1">
              <a:solidFill>
                <a:srgbClr val="262626"/>
              </a:solidFill>
              <a:latin typeface="Arial"/>
            </a:endParaRPr>
          </a:p>
          <a:p>
            <a:pPr marL="324000" lvl="1" indent="-162000" defTabSz="343080">
              <a:lnSpc>
                <a:spcPct val="110000"/>
              </a:lnSpc>
              <a:spcBef>
                <a:spcPts val="150"/>
              </a:spcBef>
              <a:buClr>
                <a:srgbClr val="262626"/>
              </a:buClr>
              <a:buFont typeface="Arial"/>
              <a:buChar char="–"/>
            </a:pPr>
            <a:r>
              <a:rPr lang="sv-SE" sz="1280" b="0" strike="noStrike" spc="-1">
                <a:solidFill>
                  <a:srgbClr val="262626"/>
                </a:solidFill>
                <a:latin typeface="Arial"/>
                <a:ea typeface="ＭＳ Ｐゴシック"/>
              </a:rPr>
              <a:t>Nivå två</a:t>
            </a:r>
            <a:endParaRPr lang="sv-SE" sz="1280" b="0" strike="noStrike" spc="-1">
              <a:solidFill>
                <a:schemeClr val="dk1">
                  <a:lumMod val="85000"/>
                  <a:lumOff val="15000"/>
                </a:schemeClr>
              </a:solidFill>
              <a:latin typeface="Arial"/>
            </a:endParaRPr>
          </a:p>
          <a:p>
            <a:pPr marL="486000" lvl="2" indent="-162000" defTabSz="343080">
              <a:lnSpc>
                <a:spcPct val="100000"/>
              </a:lnSpc>
              <a:buClr>
                <a:srgbClr val="262626"/>
              </a:buClr>
              <a:buFont typeface="Wingdings" charset="2"/>
              <a:buChar char=""/>
            </a:pPr>
            <a:r>
              <a:rPr lang="sv-SE" sz="1280" b="0" strike="noStrike" spc="-1">
                <a:solidFill>
                  <a:schemeClr val="dk1">
                    <a:lumMod val="85000"/>
                    <a:lumOff val="15000"/>
                  </a:schemeClr>
                </a:solidFill>
                <a:latin typeface="Arial"/>
                <a:ea typeface="ＭＳ Ｐゴシック"/>
              </a:rPr>
              <a:t>Nivå tre</a:t>
            </a:r>
            <a:endParaRPr lang="sv-SE" sz="1280" b="0" strike="noStrike" spc="-1">
              <a:solidFill>
                <a:schemeClr val="dk1">
                  <a:lumMod val="85000"/>
                  <a:lumOff val="15000"/>
                </a:schemeClr>
              </a:solidFill>
              <a:latin typeface="Arial"/>
            </a:endParaRPr>
          </a:p>
          <a:p>
            <a:pPr marL="648000" lvl="3" indent="-162000" defTabSz="343080">
              <a:lnSpc>
                <a:spcPct val="100000"/>
              </a:lnSpc>
              <a:buClr>
                <a:srgbClr val="262626"/>
              </a:buClr>
              <a:buFont typeface="Arial"/>
              <a:buChar char="•"/>
            </a:pPr>
            <a:r>
              <a:rPr lang="sv-SE" sz="1280" b="0" strike="noStrike" spc="-1">
                <a:solidFill>
                  <a:schemeClr val="dk1">
                    <a:lumMod val="85000"/>
                    <a:lumOff val="15000"/>
                  </a:schemeClr>
                </a:solidFill>
                <a:latin typeface="Arial"/>
                <a:ea typeface="Arial"/>
              </a:rPr>
              <a:t>Nivå fyra</a:t>
            </a:r>
            <a:endParaRPr lang="sv-SE" sz="1280" b="0" strike="noStrike" spc="-1">
              <a:solidFill>
                <a:schemeClr val="dk1">
                  <a:lumMod val="85000"/>
                  <a:lumOff val="15000"/>
                </a:schemeClr>
              </a:solidFill>
              <a:latin typeface="Arial"/>
            </a:endParaRPr>
          </a:p>
          <a:p>
            <a:pPr marL="810000" lvl="4" indent="-162000" defTabSz="343080">
              <a:lnSpc>
                <a:spcPct val="100000"/>
              </a:lnSpc>
              <a:buClr>
                <a:srgbClr val="262626"/>
              </a:buClr>
              <a:buFont typeface="Arial"/>
              <a:buChar char="–"/>
            </a:pPr>
            <a:r>
              <a:rPr lang="sv-SE" sz="1280" b="0" strike="noStrike" spc="-1">
                <a:solidFill>
                  <a:schemeClr val="dk1">
                    <a:lumMod val="85000"/>
                    <a:lumOff val="15000"/>
                  </a:schemeClr>
                </a:solidFill>
                <a:latin typeface="Arial"/>
                <a:ea typeface="Arial"/>
              </a:rPr>
              <a:t>Nivå fem</a:t>
            </a:r>
            <a:endParaRPr lang="sv-SE" sz="1280" b="0" strike="noStrike" spc="-1">
              <a:solidFill>
                <a:schemeClr val="dk1">
                  <a:lumMod val="85000"/>
                  <a:lumOff val="15000"/>
                </a:schemeClr>
              </a:solidFill>
              <a:latin typeface="Arial"/>
            </a:endParaRPr>
          </a:p>
        </p:txBody>
      </p:sp>
      <p:sp>
        <p:nvSpPr>
          <p:cNvPr id="153" name="PlaceHolder 3"/>
          <p:cNvSpPr>
            <a:spLocks noGrp="1"/>
          </p:cNvSpPr>
          <p:nvPr>
            <p:ph type="sldNum" idx="16"/>
          </p:nvPr>
        </p:nvSpPr>
        <p:spPr>
          <a:xfrm>
            <a:off x="6083640" y="4805280"/>
            <a:ext cx="576360" cy="180720"/>
          </a:xfrm>
          <a:prstGeom prst="rect">
            <a:avLst/>
          </a:prstGeom>
          <a:noFill/>
          <a:ln w="0">
            <a:noFill/>
          </a:ln>
        </p:spPr>
        <p:txBody>
          <a:bodyPr lIns="0" tIns="0" rIns="0" bIns="0" anchor="ctr">
            <a:noAutofit/>
          </a:bodyPr>
          <a:lstStyle>
            <a:lvl1pPr indent="0" algn="r" defTabSz="914400">
              <a:lnSpc>
                <a:spcPct val="100000"/>
              </a:lnSpc>
              <a:buNone/>
              <a:defRPr lang="sv-SE" sz="900" b="0" strike="noStrike" spc="-1">
                <a:solidFill>
                  <a:schemeClr val="dk1">
                    <a:tint val="75000"/>
                  </a:schemeClr>
                </a:solidFill>
                <a:latin typeface="Calibri"/>
              </a:defRPr>
            </a:lvl1pPr>
          </a:lstStyle>
          <a:p>
            <a:pPr indent="0" algn="r" defTabSz="914400">
              <a:lnSpc>
                <a:spcPct val="100000"/>
              </a:lnSpc>
              <a:buNone/>
            </a:pPr>
            <a:fld id="{510ED98F-5C83-430A-AD07-6F7A0804E27C}" type="slidenum">
              <a:rPr lang="sv-SE" sz="900" b="0" strike="noStrike" spc="-1">
                <a:solidFill>
                  <a:schemeClr val="dk1">
                    <a:tint val="75000"/>
                  </a:schemeClr>
                </a:solidFill>
                <a:latin typeface="Calibri"/>
              </a:rPr>
              <a:t>‹#›</a:t>
            </a:fld>
            <a:endParaRPr lang="en-US" sz="900" b="0" strike="noStrike" spc="-1">
              <a:solidFill>
                <a:srgbClr val="000000"/>
              </a:solidFill>
              <a:latin typeface="Calibri"/>
            </a:endParaRPr>
          </a:p>
        </p:txBody>
      </p:sp>
      <p:sp>
        <p:nvSpPr>
          <p:cNvPr id="154" name="PlaceHolder 4"/>
          <p:cNvSpPr>
            <a:spLocks noGrp="1"/>
          </p:cNvSpPr>
          <p:nvPr>
            <p:ph type="ftr" idx="17"/>
          </p:nvPr>
        </p:nvSpPr>
        <p:spPr>
          <a:xfrm>
            <a:off x="6372000" y="167040"/>
            <a:ext cx="2519640" cy="345240"/>
          </a:xfrm>
          <a:prstGeom prst="rect">
            <a:avLst/>
          </a:prstGeom>
          <a:noFill/>
          <a:ln w="0">
            <a:noFill/>
          </a:ln>
        </p:spPr>
        <p:txBody>
          <a:bodyPr lIns="0" tIns="0" rIns="0" bIns="0" anchor="t">
            <a:noAutofit/>
          </a:bodyPr>
          <a:lstStyle>
            <a:lvl1pPr indent="0" algn="r" defTabSz="914400">
              <a:lnSpc>
                <a:spcPct val="100000"/>
              </a:lnSpc>
              <a:buNone/>
              <a:defRPr lang="sv-SE" sz="820" b="1" strike="noStrike" cap="all" spc="-1">
                <a:solidFill>
                  <a:schemeClr val="dk1">
                    <a:lumMod val="85000"/>
                    <a:lumOff val="15000"/>
                  </a:schemeClr>
                </a:solidFill>
                <a:latin typeface="Arial Narrow"/>
                <a:ea typeface="ＭＳ Ｐゴシック"/>
              </a:defRPr>
            </a:lvl1pPr>
          </a:lstStyle>
          <a:p>
            <a:pPr indent="0" algn="r" defTabSz="914400">
              <a:lnSpc>
                <a:spcPct val="100000"/>
              </a:lnSpc>
              <a:buNone/>
            </a:pPr>
            <a:r>
              <a:rPr lang="sv-SE" sz="820" b="1" strike="noStrike" cap="all" spc="-1">
                <a:solidFill>
                  <a:schemeClr val="dk1">
                    <a:lumMod val="85000"/>
                    <a:lumOff val="15000"/>
                  </a:schemeClr>
                </a:solidFill>
                <a:latin typeface="Arial Narrow"/>
                <a:ea typeface="ＭＳ Ｐゴシック"/>
              </a:rPr>
              <a:t>&lt;footer&gt;</a:t>
            </a:r>
            <a:endParaRPr lang="en-US" sz="820" b="0" strike="noStrike" spc="-1">
              <a:solidFill>
                <a:srgbClr val="000000"/>
              </a:solidFill>
              <a:latin typeface="Calibri"/>
            </a:endParaRPr>
          </a:p>
        </p:txBody>
      </p:sp>
      <p:sp>
        <p:nvSpPr>
          <p:cNvPr id="155" name="PlaceHolder 5"/>
          <p:cNvSpPr>
            <a:spLocks noGrp="1"/>
          </p:cNvSpPr>
          <p:nvPr>
            <p:ph type="dt" idx="18"/>
          </p:nvPr>
        </p:nvSpPr>
        <p:spPr>
          <a:xfrm>
            <a:off x="628560" y="4767120"/>
            <a:ext cx="2057040" cy="273600"/>
          </a:xfrm>
          <a:prstGeom prst="rect">
            <a:avLst/>
          </a:prstGeom>
          <a:noFill/>
          <a:ln w="0">
            <a:noFill/>
          </a:ln>
        </p:spPr>
        <p:txBody>
          <a:bodyPr lIns="91440" tIns="45720" rIns="91440" bIns="45720" anchor="ctr">
            <a:noAutofit/>
          </a:bodyPr>
          <a:lstStyle>
            <a:lvl1pPr indent="0" defTabSz="914400">
              <a:lnSpc>
                <a:spcPct val="100000"/>
              </a:lnSpc>
              <a:buNone/>
              <a:defRPr lang="sv-SE" sz="900" b="0" strike="noStrike" spc="-1">
                <a:solidFill>
                  <a:schemeClr val="dk1">
                    <a:tint val="75000"/>
                  </a:schemeClr>
                </a:solidFill>
                <a:latin typeface="Calibri"/>
              </a:defRPr>
            </a:lvl1pPr>
          </a:lstStyle>
          <a:p>
            <a:pPr indent="0" defTabSz="914400">
              <a:lnSpc>
                <a:spcPct val="100000"/>
              </a:lnSpc>
              <a:buNone/>
            </a:pPr>
            <a:r>
              <a:rPr lang="sv-SE" sz="900" b="0" strike="noStrike" spc="-1">
                <a:solidFill>
                  <a:schemeClr val="dk1">
                    <a:tint val="75000"/>
                  </a:schemeClr>
                </a:solidFill>
                <a:latin typeface="Calibri"/>
              </a:rPr>
              <a:t>&lt;date/time&gt;</a:t>
            </a:r>
            <a:endParaRPr lang="en-US" sz="900" b="0" strike="noStrike" spc="-1">
              <a:solidFill>
                <a:srgbClr val="000000"/>
              </a:solidFill>
              <a:latin typeface="Calibri"/>
            </a:endParaRPr>
          </a:p>
        </p:txBody>
      </p:sp>
    </p:spTree>
  </p:cSld>
  <p:clrMap bg1="lt1" tx1="dk1" bg2="lt2" tx2="dk2" accent1="accent1" accent2="accent2" accent3="accent3" accent4="accent4" accent5="accent5" accent6="accent6" hlink="hlink" folHlink="folHlink"/>
  <p:sldLayoutIdLst>
    <p:sldLayoutId id="214748371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56" name="Bildobjekt 6"/>
          <p:cNvPicPr/>
          <p:nvPr/>
        </p:nvPicPr>
        <p:blipFill>
          <a:blip r:embed="rId3"/>
          <a:stretch/>
        </p:blipFill>
        <p:spPr>
          <a:xfrm>
            <a:off x="6804360" y="4677840"/>
            <a:ext cx="2242800" cy="406440"/>
          </a:xfrm>
          <a:prstGeom prst="rect">
            <a:avLst/>
          </a:prstGeom>
          <a:ln w="0">
            <a:noFill/>
          </a:ln>
        </p:spPr>
      </p:pic>
      <p:pic>
        <p:nvPicPr>
          <p:cNvPr id="157" name="Bildobjekt 4"/>
          <p:cNvPicPr/>
          <p:nvPr/>
        </p:nvPicPr>
        <p:blipFill>
          <a:blip r:embed="rId4"/>
          <a:stretch/>
        </p:blipFill>
        <p:spPr>
          <a:xfrm>
            <a:off x="684000" y="226800"/>
            <a:ext cx="1716840" cy="539640"/>
          </a:xfrm>
          <a:prstGeom prst="rect">
            <a:avLst/>
          </a:prstGeom>
          <a:ln w="0">
            <a:noFill/>
          </a:ln>
        </p:spPr>
      </p:pic>
      <p:sp>
        <p:nvSpPr>
          <p:cNvPr id="158" name="PlaceHolder 1"/>
          <p:cNvSpPr>
            <a:spLocks noGrp="1"/>
          </p:cNvSpPr>
          <p:nvPr>
            <p:ph type="title"/>
          </p:nvPr>
        </p:nvSpPr>
        <p:spPr>
          <a:xfrm>
            <a:off x="684000" y="1058400"/>
            <a:ext cx="7919640" cy="593640"/>
          </a:xfrm>
          <a:prstGeom prst="rect">
            <a:avLst/>
          </a:prstGeom>
          <a:noFill/>
          <a:ln w="0">
            <a:noFill/>
          </a:ln>
        </p:spPr>
        <p:txBody>
          <a:bodyPr lIns="0" tIns="0" rIns="0" bIns="0" numCol="1" spcCol="0" anchor="t">
            <a:noAutofit/>
          </a:bodyPr>
          <a:lstStyle/>
          <a:p>
            <a:pPr indent="0" defTabSz="343080">
              <a:lnSpc>
                <a:spcPct val="90000"/>
              </a:lnSpc>
              <a:buNone/>
            </a:pPr>
            <a:r>
              <a:rPr lang="sv-SE" sz="2470" b="1" strike="noStrike" spc="-1">
                <a:solidFill>
                  <a:schemeClr val="dk1"/>
                </a:solidFill>
                <a:latin typeface="Arial Narrow"/>
                <a:ea typeface="ＭＳ Ｐゴシック"/>
              </a:rPr>
              <a:t>Klicka här för att ändra format</a:t>
            </a:r>
            <a:endParaRPr lang="sv-SE" sz="2470" b="0" strike="noStrike" spc="-1">
              <a:solidFill>
                <a:schemeClr val="dk1"/>
              </a:solidFill>
              <a:latin typeface="Calibri"/>
            </a:endParaRPr>
          </a:p>
        </p:txBody>
      </p:sp>
      <p:sp>
        <p:nvSpPr>
          <p:cNvPr id="159" name="PlaceHolder 2"/>
          <p:cNvSpPr>
            <a:spLocks noGrp="1"/>
          </p:cNvSpPr>
          <p:nvPr>
            <p:ph type="body"/>
          </p:nvPr>
        </p:nvSpPr>
        <p:spPr>
          <a:xfrm>
            <a:off x="684000" y="1763280"/>
            <a:ext cx="7488000" cy="2862000"/>
          </a:xfrm>
          <a:prstGeom prst="rect">
            <a:avLst/>
          </a:prstGeom>
          <a:noFill/>
          <a:ln w="0">
            <a:noFill/>
          </a:ln>
        </p:spPr>
        <p:txBody>
          <a:bodyPr lIns="0" tIns="0" rIns="0" bIns="0" anchor="t">
            <a:noAutofit/>
          </a:bodyPr>
          <a:lstStyle/>
          <a:p>
            <a:pPr marL="162000" indent="-162000" defTabSz="343080">
              <a:lnSpc>
                <a:spcPct val="110000"/>
              </a:lnSpc>
              <a:spcBef>
                <a:spcPts val="601"/>
              </a:spcBef>
              <a:buClr>
                <a:srgbClr val="262626"/>
              </a:buClr>
              <a:buFont typeface="Arial"/>
              <a:buChar char="•"/>
            </a:pPr>
            <a:r>
              <a:rPr lang="sv-SE" sz="1500" b="0" strike="noStrike" spc="-1">
                <a:solidFill>
                  <a:srgbClr val="262626"/>
                </a:solidFill>
                <a:latin typeface="Arial"/>
                <a:ea typeface="ＭＳ Ｐゴシック"/>
              </a:rPr>
              <a:t>Skriv in din text eller klicka på ikonerna nedan för att infoga objekt</a:t>
            </a:r>
            <a:endParaRPr lang="sv-SE" sz="1500" b="0" strike="noStrike" spc="-1">
              <a:solidFill>
                <a:srgbClr val="262626"/>
              </a:solidFill>
              <a:latin typeface="Arial"/>
            </a:endParaRPr>
          </a:p>
          <a:p>
            <a:pPr marL="324000" lvl="1" indent="-162000" defTabSz="343080">
              <a:lnSpc>
                <a:spcPct val="110000"/>
              </a:lnSpc>
              <a:spcBef>
                <a:spcPts val="150"/>
              </a:spcBef>
              <a:buClr>
                <a:srgbClr val="262626"/>
              </a:buClr>
              <a:buFont typeface="Arial"/>
              <a:buChar char="–"/>
            </a:pPr>
            <a:r>
              <a:rPr lang="sv-SE" sz="1280" b="0" strike="noStrike" spc="-1">
                <a:solidFill>
                  <a:srgbClr val="262626"/>
                </a:solidFill>
                <a:latin typeface="Arial"/>
                <a:ea typeface="ＭＳ Ｐゴシック"/>
              </a:rPr>
              <a:t>Nivå två</a:t>
            </a:r>
            <a:endParaRPr lang="sv-SE" sz="1280" b="0" strike="noStrike" spc="-1">
              <a:solidFill>
                <a:schemeClr val="dk1">
                  <a:lumMod val="85000"/>
                  <a:lumOff val="15000"/>
                </a:schemeClr>
              </a:solidFill>
              <a:latin typeface="Arial"/>
            </a:endParaRPr>
          </a:p>
          <a:p>
            <a:pPr marL="486000" lvl="2" indent="-162000" defTabSz="343080">
              <a:lnSpc>
                <a:spcPct val="100000"/>
              </a:lnSpc>
              <a:buClr>
                <a:srgbClr val="262626"/>
              </a:buClr>
              <a:buFont typeface="Wingdings" charset="2"/>
              <a:buChar char=""/>
            </a:pPr>
            <a:r>
              <a:rPr lang="sv-SE" sz="1280" b="0" strike="noStrike" spc="-1">
                <a:solidFill>
                  <a:schemeClr val="dk1">
                    <a:lumMod val="85000"/>
                    <a:lumOff val="15000"/>
                  </a:schemeClr>
                </a:solidFill>
                <a:latin typeface="Arial"/>
                <a:ea typeface="ＭＳ Ｐゴシック"/>
              </a:rPr>
              <a:t>Nivå tre</a:t>
            </a:r>
            <a:endParaRPr lang="sv-SE" sz="1280" b="0" strike="noStrike" spc="-1">
              <a:solidFill>
                <a:schemeClr val="dk1">
                  <a:lumMod val="85000"/>
                  <a:lumOff val="15000"/>
                </a:schemeClr>
              </a:solidFill>
              <a:latin typeface="Arial"/>
            </a:endParaRPr>
          </a:p>
          <a:p>
            <a:pPr marL="648000" lvl="3" indent="-162000" defTabSz="343080">
              <a:lnSpc>
                <a:spcPct val="100000"/>
              </a:lnSpc>
              <a:buClr>
                <a:srgbClr val="262626"/>
              </a:buClr>
              <a:buFont typeface="Arial"/>
              <a:buChar char="•"/>
            </a:pPr>
            <a:r>
              <a:rPr lang="sv-SE" sz="1280" b="0" strike="noStrike" spc="-1">
                <a:solidFill>
                  <a:schemeClr val="dk1">
                    <a:lumMod val="85000"/>
                    <a:lumOff val="15000"/>
                  </a:schemeClr>
                </a:solidFill>
                <a:latin typeface="Arial"/>
                <a:ea typeface="Arial"/>
              </a:rPr>
              <a:t>Nivå fyra</a:t>
            </a:r>
            <a:endParaRPr lang="sv-SE" sz="1280" b="0" strike="noStrike" spc="-1">
              <a:solidFill>
                <a:schemeClr val="dk1">
                  <a:lumMod val="85000"/>
                  <a:lumOff val="15000"/>
                </a:schemeClr>
              </a:solidFill>
              <a:latin typeface="Arial"/>
            </a:endParaRPr>
          </a:p>
          <a:p>
            <a:pPr marL="810000" lvl="4" indent="-162000" defTabSz="343080">
              <a:lnSpc>
                <a:spcPct val="100000"/>
              </a:lnSpc>
              <a:buClr>
                <a:srgbClr val="262626"/>
              </a:buClr>
              <a:buFont typeface="Arial"/>
              <a:buChar char="–"/>
            </a:pPr>
            <a:r>
              <a:rPr lang="sv-SE" sz="1280" b="0" strike="noStrike" spc="-1">
                <a:solidFill>
                  <a:schemeClr val="dk1">
                    <a:lumMod val="85000"/>
                    <a:lumOff val="15000"/>
                  </a:schemeClr>
                </a:solidFill>
                <a:latin typeface="Arial"/>
                <a:ea typeface="Arial"/>
              </a:rPr>
              <a:t>Nivå fem</a:t>
            </a:r>
            <a:endParaRPr lang="sv-SE" sz="1280" b="0" strike="noStrike" spc="-1">
              <a:solidFill>
                <a:schemeClr val="dk1">
                  <a:lumMod val="85000"/>
                  <a:lumOff val="15000"/>
                </a:schemeClr>
              </a:solidFill>
              <a:latin typeface="Arial"/>
            </a:endParaRPr>
          </a:p>
        </p:txBody>
      </p:sp>
      <p:sp>
        <p:nvSpPr>
          <p:cNvPr id="160" name="PlaceHolder 3"/>
          <p:cNvSpPr>
            <a:spLocks noGrp="1"/>
          </p:cNvSpPr>
          <p:nvPr>
            <p:ph type="sldNum" idx="19"/>
          </p:nvPr>
        </p:nvSpPr>
        <p:spPr>
          <a:xfrm>
            <a:off x="6083640" y="4805280"/>
            <a:ext cx="576360" cy="180720"/>
          </a:xfrm>
          <a:prstGeom prst="rect">
            <a:avLst/>
          </a:prstGeom>
          <a:noFill/>
          <a:ln w="0">
            <a:noFill/>
          </a:ln>
        </p:spPr>
        <p:txBody>
          <a:bodyPr lIns="0" tIns="0" rIns="0" bIns="0" anchor="ctr">
            <a:noAutofit/>
          </a:bodyPr>
          <a:lstStyle>
            <a:lvl1pPr indent="0" algn="r" defTabSz="914400">
              <a:lnSpc>
                <a:spcPct val="100000"/>
              </a:lnSpc>
              <a:buNone/>
              <a:defRPr lang="sv-SE" sz="900" b="0" strike="noStrike" spc="-1">
                <a:solidFill>
                  <a:schemeClr val="dk1">
                    <a:tint val="75000"/>
                  </a:schemeClr>
                </a:solidFill>
                <a:latin typeface="Calibri"/>
              </a:defRPr>
            </a:lvl1pPr>
          </a:lstStyle>
          <a:p>
            <a:pPr indent="0" algn="r" defTabSz="914400">
              <a:lnSpc>
                <a:spcPct val="100000"/>
              </a:lnSpc>
              <a:buNone/>
            </a:pPr>
            <a:fld id="{CEFC574B-E5A4-473F-85C9-FA447EAFD615}" type="slidenum">
              <a:rPr lang="sv-SE" sz="900" b="0" strike="noStrike" spc="-1">
                <a:solidFill>
                  <a:schemeClr val="dk1">
                    <a:tint val="75000"/>
                  </a:schemeClr>
                </a:solidFill>
                <a:latin typeface="Calibri"/>
              </a:rPr>
              <a:t>‹#›</a:t>
            </a:fld>
            <a:endParaRPr lang="en-US" sz="900" b="0" strike="noStrike" spc="-1">
              <a:solidFill>
                <a:srgbClr val="000000"/>
              </a:solidFill>
              <a:latin typeface="Calibri"/>
            </a:endParaRPr>
          </a:p>
        </p:txBody>
      </p:sp>
      <p:sp>
        <p:nvSpPr>
          <p:cNvPr id="161" name="PlaceHolder 4"/>
          <p:cNvSpPr>
            <a:spLocks noGrp="1"/>
          </p:cNvSpPr>
          <p:nvPr>
            <p:ph type="ftr" idx="20"/>
          </p:nvPr>
        </p:nvSpPr>
        <p:spPr>
          <a:xfrm>
            <a:off x="6372000" y="167040"/>
            <a:ext cx="2519640" cy="345240"/>
          </a:xfrm>
          <a:prstGeom prst="rect">
            <a:avLst/>
          </a:prstGeom>
          <a:noFill/>
          <a:ln w="0">
            <a:noFill/>
          </a:ln>
        </p:spPr>
        <p:txBody>
          <a:bodyPr lIns="0" tIns="0" rIns="0" bIns="0" anchor="t">
            <a:noAutofit/>
          </a:bodyPr>
          <a:lstStyle>
            <a:lvl1pPr indent="0" algn="r" defTabSz="914400">
              <a:lnSpc>
                <a:spcPct val="100000"/>
              </a:lnSpc>
              <a:buNone/>
              <a:defRPr lang="sv-SE" sz="820" b="1" strike="noStrike" cap="all" spc="-1">
                <a:solidFill>
                  <a:schemeClr val="dk1">
                    <a:lumMod val="85000"/>
                    <a:lumOff val="15000"/>
                  </a:schemeClr>
                </a:solidFill>
                <a:latin typeface="Arial Narrow"/>
                <a:ea typeface="ＭＳ Ｐゴシック"/>
              </a:defRPr>
            </a:lvl1pPr>
          </a:lstStyle>
          <a:p>
            <a:pPr indent="0" algn="r" defTabSz="914400">
              <a:lnSpc>
                <a:spcPct val="100000"/>
              </a:lnSpc>
              <a:buNone/>
            </a:pPr>
            <a:r>
              <a:rPr lang="sv-SE" sz="820" b="1" strike="noStrike" cap="all" spc="-1">
                <a:solidFill>
                  <a:schemeClr val="dk1">
                    <a:lumMod val="85000"/>
                    <a:lumOff val="15000"/>
                  </a:schemeClr>
                </a:solidFill>
                <a:latin typeface="Arial Narrow"/>
                <a:ea typeface="ＭＳ Ｐゴシック"/>
              </a:rPr>
              <a:t>&lt;footer&gt;</a:t>
            </a:r>
            <a:endParaRPr lang="en-US" sz="820" b="0" strike="noStrike" spc="-1">
              <a:solidFill>
                <a:srgbClr val="000000"/>
              </a:solidFill>
              <a:latin typeface="Calibri"/>
            </a:endParaRPr>
          </a:p>
        </p:txBody>
      </p:sp>
      <p:sp>
        <p:nvSpPr>
          <p:cNvPr id="162" name="PlaceHolder 5"/>
          <p:cNvSpPr>
            <a:spLocks noGrp="1"/>
          </p:cNvSpPr>
          <p:nvPr>
            <p:ph type="dt" idx="21"/>
          </p:nvPr>
        </p:nvSpPr>
        <p:spPr>
          <a:xfrm>
            <a:off x="628560" y="4767120"/>
            <a:ext cx="2057040" cy="273600"/>
          </a:xfrm>
          <a:prstGeom prst="rect">
            <a:avLst/>
          </a:prstGeom>
          <a:noFill/>
          <a:ln w="0">
            <a:noFill/>
          </a:ln>
        </p:spPr>
        <p:txBody>
          <a:bodyPr lIns="91440" tIns="45720" rIns="91440" bIns="45720" anchor="ctr">
            <a:noAutofit/>
          </a:bodyPr>
          <a:lstStyle>
            <a:lvl1pPr indent="0" defTabSz="914400">
              <a:lnSpc>
                <a:spcPct val="100000"/>
              </a:lnSpc>
              <a:buNone/>
              <a:defRPr lang="sv-SE" sz="900" b="0" strike="noStrike" spc="-1">
                <a:solidFill>
                  <a:schemeClr val="dk1">
                    <a:tint val="75000"/>
                  </a:schemeClr>
                </a:solidFill>
                <a:latin typeface="Calibri"/>
              </a:defRPr>
            </a:lvl1pPr>
          </a:lstStyle>
          <a:p>
            <a:pPr indent="0" defTabSz="914400">
              <a:lnSpc>
                <a:spcPct val="100000"/>
              </a:lnSpc>
              <a:buNone/>
            </a:pPr>
            <a:r>
              <a:rPr lang="sv-SE" sz="900" b="0" strike="noStrike" spc="-1">
                <a:solidFill>
                  <a:schemeClr val="dk1">
                    <a:tint val="75000"/>
                  </a:schemeClr>
                </a:solidFill>
                <a:latin typeface="Calibri"/>
              </a:rPr>
              <a:t>&lt;date/time&gt;</a:t>
            </a:r>
            <a:endParaRPr lang="en-US" sz="900" b="0" strike="noStrike" spc="-1">
              <a:solidFill>
                <a:srgbClr val="000000"/>
              </a:solidFill>
              <a:latin typeface="Calibri"/>
            </a:endParaRPr>
          </a:p>
        </p:txBody>
      </p:sp>
      <p:pic>
        <p:nvPicPr>
          <p:cNvPr id="163" name="Bildobjekt 7"/>
          <p:cNvPicPr/>
          <p:nvPr/>
        </p:nvPicPr>
        <p:blipFill>
          <a:blip r:embed="rId4"/>
          <a:stretch/>
        </p:blipFill>
        <p:spPr>
          <a:xfrm>
            <a:off x="684000" y="226800"/>
            <a:ext cx="1716840" cy="539640"/>
          </a:xfrm>
          <a:prstGeom prst="rect">
            <a:avLst/>
          </a:prstGeom>
          <a:ln w="0">
            <a:noFill/>
          </a:ln>
        </p:spPr>
      </p:pic>
      <p:pic>
        <p:nvPicPr>
          <p:cNvPr id="164" name="Bildobjekt 8"/>
          <p:cNvPicPr/>
          <p:nvPr/>
        </p:nvPicPr>
        <p:blipFill>
          <a:blip r:embed="rId5"/>
          <a:stretch/>
        </p:blipFill>
        <p:spPr>
          <a:xfrm>
            <a:off x="7321320" y="4705200"/>
            <a:ext cx="1786680" cy="404640"/>
          </a:xfrm>
          <a:prstGeom prst="rect">
            <a:avLst/>
          </a:prstGeom>
          <a:ln w="0">
            <a:noFill/>
          </a:ln>
        </p:spPr>
      </p:pic>
    </p:spTree>
  </p:cSld>
  <p:clrMap bg1="lt1" tx1="dk1" bg2="lt2" tx2="dk2" accent1="accent1" accent2="accent2" accent3="accent3" accent4="accent4" accent5="accent5" accent6="accent6" hlink="hlink" folHlink="folHlink"/>
  <p:sldLayoutIdLst>
    <p:sldLayoutId id="214748371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65" name="Bildobjekt 6"/>
          <p:cNvPicPr/>
          <p:nvPr/>
        </p:nvPicPr>
        <p:blipFill>
          <a:blip r:embed="rId3"/>
          <a:stretch/>
        </p:blipFill>
        <p:spPr>
          <a:xfrm>
            <a:off x="6804360" y="4677840"/>
            <a:ext cx="2242800" cy="406440"/>
          </a:xfrm>
          <a:prstGeom prst="rect">
            <a:avLst/>
          </a:prstGeom>
          <a:ln w="0">
            <a:noFill/>
          </a:ln>
        </p:spPr>
      </p:pic>
      <p:pic>
        <p:nvPicPr>
          <p:cNvPr id="166" name="Bildobjekt 4"/>
          <p:cNvPicPr/>
          <p:nvPr/>
        </p:nvPicPr>
        <p:blipFill>
          <a:blip r:embed="rId4"/>
          <a:stretch/>
        </p:blipFill>
        <p:spPr>
          <a:xfrm>
            <a:off x="684000" y="226800"/>
            <a:ext cx="1716840" cy="539640"/>
          </a:xfrm>
          <a:prstGeom prst="rect">
            <a:avLst/>
          </a:prstGeom>
          <a:ln w="0">
            <a:noFill/>
          </a:ln>
        </p:spPr>
      </p:pic>
      <p:sp>
        <p:nvSpPr>
          <p:cNvPr id="167" name="PlaceHolder 1"/>
          <p:cNvSpPr>
            <a:spLocks noGrp="1"/>
          </p:cNvSpPr>
          <p:nvPr>
            <p:ph type="title"/>
          </p:nvPr>
        </p:nvSpPr>
        <p:spPr>
          <a:xfrm>
            <a:off x="684000" y="1058400"/>
            <a:ext cx="7919640" cy="593640"/>
          </a:xfrm>
          <a:prstGeom prst="rect">
            <a:avLst/>
          </a:prstGeom>
          <a:noFill/>
          <a:ln w="0">
            <a:noFill/>
          </a:ln>
        </p:spPr>
        <p:txBody>
          <a:bodyPr lIns="0" tIns="0" rIns="0" bIns="0" numCol="1" spcCol="0" anchor="t">
            <a:noAutofit/>
          </a:bodyPr>
          <a:lstStyle/>
          <a:p>
            <a:pPr indent="0" defTabSz="343080">
              <a:lnSpc>
                <a:spcPct val="90000"/>
              </a:lnSpc>
              <a:buNone/>
            </a:pPr>
            <a:r>
              <a:rPr lang="sv-SE" sz="2470" b="1" strike="noStrike" spc="-1">
                <a:solidFill>
                  <a:schemeClr val="dk1"/>
                </a:solidFill>
                <a:latin typeface="Arial Narrow"/>
                <a:ea typeface="ＭＳ Ｐゴシック"/>
              </a:rPr>
              <a:t>Klicka här för att ändra format</a:t>
            </a:r>
            <a:endParaRPr lang="sv-SE" sz="2470" b="0" strike="noStrike" spc="-1">
              <a:solidFill>
                <a:schemeClr val="dk1"/>
              </a:solidFill>
              <a:latin typeface="Calibri"/>
            </a:endParaRPr>
          </a:p>
        </p:txBody>
      </p:sp>
      <p:sp>
        <p:nvSpPr>
          <p:cNvPr id="168" name="PlaceHolder 2"/>
          <p:cNvSpPr>
            <a:spLocks noGrp="1"/>
          </p:cNvSpPr>
          <p:nvPr>
            <p:ph type="body"/>
          </p:nvPr>
        </p:nvSpPr>
        <p:spPr>
          <a:xfrm>
            <a:off x="684000" y="1763280"/>
            <a:ext cx="7487640" cy="2861640"/>
          </a:xfrm>
          <a:prstGeom prst="rect">
            <a:avLst/>
          </a:prstGeom>
          <a:noFill/>
          <a:ln w="0">
            <a:noFill/>
          </a:ln>
        </p:spPr>
        <p:txBody>
          <a:bodyPr lIns="0" tIns="0" rIns="0" bIns="0" anchor="t">
            <a:normAutofit/>
          </a:bodyPr>
          <a:lstStyle/>
          <a:p>
            <a:pPr marL="270360" indent="-270360" defTabSz="343080">
              <a:lnSpc>
                <a:spcPct val="110000"/>
              </a:lnSpc>
              <a:spcBef>
                <a:spcPts val="601"/>
              </a:spcBef>
              <a:buClr>
                <a:srgbClr val="262626"/>
              </a:buClr>
              <a:buFont typeface="Calibri"/>
              <a:buAutoNum type="arabicPeriod"/>
            </a:pPr>
            <a:r>
              <a:rPr lang="sv-SE" sz="1500" b="0" strike="noStrike" spc="-1">
                <a:solidFill>
                  <a:srgbClr val="262626"/>
                </a:solidFill>
                <a:latin typeface="Arial"/>
                <a:ea typeface="ＭＳ Ｐゴシック"/>
              </a:rPr>
              <a:t>Skriv in din text eller klicka på ikonerna nedan för att infoga objekt</a:t>
            </a:r>
            <a:endParaRPr lang="sv-SE" sz="1500" b="0" strike="noStrike" spc="-1">
              <a:solidFill>
                <a:srgbClr val="262626"/>
              </a:solidFill>
              <a:latin typeface="Arial"/>
            </a:endParaRPr>
          </a:p>
          <a:p>
            <a:pPr marL="486000" lvl="1" indent="-216000" defTabSz="343080">
              <a:lnSpc>
                <a:spcPct val="110000"/>
              </a:lnSpc>
              <a:spcBef>
                <a:spcPts val="150"/>
              </a:spcBef>
              <a:buClr>
                <a:srgbClr val="262626"/>
              </a:buClr>
              <a:buFont typeface="Calibri"/>
              <a:buAutoNum type="alphaLcPeriod"/>
            </a:pPr>
            <a:r>
              <a:rPr lang="sv-SE" sz="1280" b="0" strike="noStrike" spc="-1">
                <a:solidFill>
                  <a:srgbClr val="262626"/>
                </a:solidFill>
                <a:latin typeface="Arial"/>
                <a:ea typeface="ＭＳ Ｐゴシック"/>
              </a:rPr>
              <a:t>Nivå 2</a:t>
            </a:r>
            <a:endParaRPr lang="sv-SE" sz="1280" b="0" strike="noStrike" spc="-1">
              <a:solidFill>
                <a:schemeClr val="dk1">
                  <a:lumMod val="85000"/>
                  <a:lumOff val="15000"/>
                </a:schemeClr>
              </a:solidFill>
              <a:latin typeface="Arial"/>
            </a:endParaRPr>
          </a:p>
          <a:p>
            <a:pPr marL="702000" lvl="2" indent="-216000" defTabSz="343080">
              <a:lnSpc>
                <a:spcPct val="100000"/>
              </a:lnSpc>
              <a:buClr>
                <a:srgbClr val="262626"/>
              </a:buClr>
              <a:buFont typeface="Calibri"/>
              <a:buAutoNum type="romanLcPeriod"/>
            </a:pPr>
            <a:r>
              <a:rPr lang="sv-SE" sz="1280" b="0" strike="noStrike" spc="-1">
                <a:solidFill>
                  <a:schemeClr val="dk1">
                    <a:lumMod val="85000"/>
                    <a:lumOff val="15000"/>
                  </a:schemeClr>
                </a:solidFill>
                <a:latin typeface="Arial"/>
                <a:ea typeface="ＭＳ Ｐゴシック"/>
              </a:rPr>
              <a:t>Nivå 3</a:t>
            </a:r>
            <a:endParaRPr lang="sv-SE" sz="1280" b="0" strike="noStrike" spc="-1">
              <a:solidFill>
                <a:schemeClr val="dk1">
                  <a:lumMod val="85000"/>
                  <a:lumOff val="15000"/>
                </a:schemeClr>
              </a:solidFill>
              <a:latin typeface="Arial"/>
            </a:endParaRPr>
          </a:p>
          <a:p>
            <a:pPr marL="918000" lvl="3" indent="-216000" defTabSz="343080">
              <a:lnSpc>
                <a:spcPct val="100000"/>
              </a:lnSpc>
              <a:buClr>
                <a:srgbClr val="262626"/>
              </a:buClr>
              <a:buSzPct val="90000"/>
              <a:buFont typeface="Helvetica"/>
              <a:buChar char="»"/>
            </a:pPr>
            <a:r>
              <a:rPr lang="sv-SE" sz="1280" b="0" strike="noStrike" spc="-1">
                <a:solidFill>
                  <a:schemeClr val="dk1">
                    <a:lumMod val="85000"/>
                    <a:lumOff val="15000"/>
                  </a:schemeClr>
                </a:solidFill>
                <a:latin typeface="Arial"/>
                <a:ea typeface="Arial"/>
              </a:rPr>
              <a:t>Nivå 4</a:t>
            </a:r>
            <a:endParaRPr lang="sv-SE" sz="1280" b="0" strike="noStrike" spc="-1">
              <a:solidFill>
                <a:schemeClr val="dk1">
                  <a:lumMod val="85000"/>
                  <a:lumOff val="15000"/>
                </a:schemeClr>
              </a:solidFill>
              <a:latin typeface="Arial"/>
            </a:endParaRPr>
          </a:p>
          <a:p>
            <a:pPr marL="1175040" lvl="4" indent="-257040" defTabSz="343080">
              <a:lnSpc>
                <a:spcPct val="100000"/>
              </a:lnSpc>
              <a:buClr>
                <a:srgbClr val="262626"/>
              </a:buClr>
              <a:buSzPct val="80000"/>
              <a:buFont typeface="Calibri"/>
              <a:buAutoNum type="arabicPeriod"/>
            </a:pPr>
            <a:r>
              <a:rPr lang="sv-SE" sz="1280" b="0" strike="noStrike" spc="-1">
                <a:solidFill>
                  <a:schemeClr val="dk1">
                    <a:lumMod val="85000"/>
                    <a:lumOff val="15000"/>
                  </a:schemeClr>
                </a:solidFill>
                <a:latin typeface="Arial"/>
                <a:ea typeface="Arial"/>
              </a:rPr>
              <a:t>Nivå 5</a:t>
            </a:r>
            <a:endParaRPr lang="sv-SE" sz="1280" b="0" strike="noStrike" spc="-1">
              <a:solidFill>
                <a:schemeClr val="dk1">
                  <a:lumMod val="85000"/>
                  <a:lumOff val="15000"/>
                </a:schemeClr>
              </a:solidFill>
              <a:latin typeface="Arial"/>
            </a:endParaRPr>
          </a:p>
        </p:txBody>
      </p:sp>
      <p:sp>
        <p:nvSpPr>
          <p:cNvPr id="169" name="PlaceHolder 3"/>
          <p:cNvSpPr>
            <a:spLocks noGrp="1"/>
          </p:cNvSpPr>
          <p:nvPr>
            <p:ph type="sldNum" idx="22"/>
          </p:nvPr>
        </p:nvSpPr>
        <p:spPr>
          <a:xfrm>
            <a:off x="6083640" y="4805280"/>
            <a:ext cx="576360" cy="180720"/>
          </a:xfrm>
          <a:prstGeom prst="rect">
            <a:avLst/>
          </a:prstGeom>
          <a:noFill/>
          <a:ln w="0">
            <a:noFill/>
          </a:ln>
        </p:spPr>
        <p:txBody>
          <a:bodyPr lIns="0" tIns="0" rIns="0" bIns="0" anchor="ctr">
            <a:noAutofit/>
          </a:bodyPr>
          <a:lstStyle>
            <a:lvl1pPr indent="0" algn="r" defTabSz="914400">
              <a:lnSpc>
                <a:spcPct val="100000"/>
              </a:lnSpc>
              <a:buNone/>
              <a:defRPr lang="sv-SE" sz="900" b="0" strike="noStrike" spc="-1">
                <a:solidFill>
                  <a:schemeClr val="dk1">
                    <a:tint val="75000"/>
                  </a:schemeClr>
                </a:solidFill>
                <a:latin typeface="Calibri"/>
              </a:defRPr>
            </a:lvl1pPr>
          </a:lstStyle>
          <a:p>
            <a:pPr indent="0" algn="r" defTabSz="914400">
              <a:lnSpc>
                <a:spcPct val="100000"/>
              </a:lnSpc>
              <a:buNone/>
            </a:pPr>
            <a:fld id="{DF22E514-1C25-4DED-8374-DC3299615420}" type="slidenum">
              <a:rPr lang="sv-SE" sz="900" b="0" strike="noStrike" spc="-1">
                <a:solidFill>
                  <a:schemeClr val="dk1">
                    <a:tint val="75000"/>
                  </a:schemeClr>
                </a:solidFill>
                <a:latin typeface="Calibri"/>
              </a:rPr>
              <a:t>‹#›</a:t>
            </a:fld>
            <a:endParaRPr lang="en-US" sz="900" b="0" strike="noStrike" spc="-1">
              <a:solidFill>
                <a:srgbClr val="000000"/>
              </a:solidFill>
              <a:latin typeface="Calibri"/>
            </a:endParaRPr>
          </a:p>
        </p:txBody>
      </p:sp>
      <p:sp>
        <p:nvSpPr>
          <p:cNvPr id="170" name="PlaceHolder 4"/>
          <p:cNvSpPr>
            <a:spLocks noGrp="1"/>
          </p:cNvSpPr>
          <p:nvPr>
            <p:ph type="ftr" idx="23"/>
          </p:nvPr>
        </p:nvSpPr>
        <p:spPr>
          <a:xfrm>
            <a:off x="6372000" y="167040"/>
            <a:ext cx="2519640" cy="345240"/>
          </a:xfrm>
          <a:prstGeom prst="rect">
            <a:avLst/>
          </a:prstGeom>
          <a:noFill/>
          <a:ln w="0">
            <a:noFill/>
          </a:ln>
        </p:spPr>
        <p:txBody>
          <a:bodyPr lIns="0" tIns="0" rIns="0" bIns="0" anchor="t">
            <a:noAutofit/>
          </a:bodyPr>
          <a:lstStyle>
            <a:lvl1pPr indent="0" algn="r" defTabSz="914400">
              <a:lnSpc>
                <a:spcPct val="100000"/>
              </a:lnSpc>
              <a:buNone/>
              <a:defRPr lang="sv-SE" sz="820" b="1" strike="noStrike" cap="all" spc="-1">
                <a:solidFill>
                  <a:schemeClr val="dk1">
                    <a:lumMod val="85000"/>
                    <a:lumOff val="15000"/>
                  </a:schemeClr>
                </a:solidFill>
                <a:latin typeface="Arial Narrow"/>
                <a:ea typeface="ＭＳ Ｐゴシック"/>
              </a:defRPr>
            </a:lvl1pPr>
          </a:lstStyle>
          <a:p>
            <a:pPr indent="0" algn="r" defTabSz="914400">
              <a:lnSpc>
                <a:spcPct val="100000"/>
              </a:lnSpc>
              <a:buNone/>
            </a:pPr>
            <a:r>
              <a:rPr lang="sv-SE" sz="820" b="1" strike="noStrike" cap="all" spc="-1">
                <a:solidFill>
                  <a:schemeClr val="dk1">
                    <a:lumMod val="85000"/>
                    <a:lumOff val="15000"/>
                  </a:schemeClr>
                </a:solidFill>
                <a:latin typeface="Arial Narrow"/>
                <a:ea typeface="ＭＳ Ｐゴシック"/>
              </a:rPr>
              <a:t>&lt;footer&gt;</a:t>
            </a:r>
            <a:endParaRPr lang="en-US" sz="820" b="0" strike="noStrike" spc="-1">
              <a:solidFill>
                <a:srgbClr val="000000"/>
              </a:solidFill>
              <a:latin typeface="Calibri"/>
            </a:endParaRPr>
          </a:p>
        </p:txBody>
      </p:sp>
      <p:sp>
        <p:nvSpPr>
          <p:cNvPr id="171" name="PlaceHolder 5"/>
          <p:cNvSpPr>
            <a:spLocks noGrp="1"/>
          </p:cNvSpPr>
          <p:nvPr>
            <p:ph type="dt" idx="24"/>
          </p:nvPr>
        </p:nvSpPr>
        <p:spPr>
          <a:xfrm>
            <a:off x="628560" y="4767120"/>
            <a:ext cx="2057040" cy="273600"/>
          </a:xfrm>
          <a:prstGeom prst="rect">
            <a:avLst/>
          </a:prstGeom>
          <a:noFill/>
          <a:ln w="0">
            <a:noFill/>
          </a:ln>
        </p:spPr>
        <p:txBody>
          <a:bodyPr lIns="91440" tIns="45720" rIns="91440" bIns="45720" anchor="ctr">
            <a:noAutofit/>
          </a:bodyPr>
          <a:lstStyle>
            <a:lvl1pPr indent="0" defTabSz="914400">
              <a:lnSpc>
                <a:spcPct val="100000"/>
              </a:lnSpc>
              <a:buNone/>
              <a:defRPr lang="sv-SE" sz="900" b="0" strike="noStrike" spc="-1">
                <a:solidFill>
                  <a:schemeClr val="dk1">
                    <a:tint val="75000"/>
                  </a:schemeClr>
                </a:solidFill>
                <a:latin typeface="Calibri"/>
              </a:defRPr>
            </a:lvl1pPr>
          </a:lstStyle>
          <a:p>
            <a:pPr indent="0" defTabSz="914400">
              <a:lnSpc>
                <a:spcPct val="100000"/>
              </a:lnSpc>
              <a:buNone/>
            </a:pPr>
            <a:r>
              <a:rPr lang="sv-SE" sz="900" b="0" strike="noStrike" spc="-1">
                <a:solidFill>
                  <a:schemeClr val="dk1">
                    <a:tint val="75000"/>
                  </a:schemeClr>
                </a:solidFill>
                <a:latin typeface="Calibri"/>
              </a:rPr>
              <a:t>&lt;date/time&gt;</a:t>
            </a:r>
            <a:endParaRPr lang="en-US" sz="900" b="0" strike="noStrike" spc="-1">
              <a:solidFill>
                <a:srgbClr val="000000"/>
              </a:solidFill>
              <a:latin typeface="Calibri"/>
            </a:endParaRPr>
          </a:p>
        </p:txBody>
      </p:sp>
    </p:spTree>
  </p:cSld>
  <p:clrMap bg1="lt1" tx1="dk1" bg2="lt2" tx2="dk2" accent1="accent1" accent2="accent2" accent3="accent3" accent4="accent4" accent5="accent5" accent6="accent6" hlink="hlink" folHlink="folHlink"/>
  <p:sldLayoutIdLst>
    <p:sldLayoutId id="214748371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72" name="Bildobjekt 6"/>
          <p:cNvPicPr/>
          <p:nvPr/>
        </p:nvPicPr>
        <p:blipFill>
          <a:blip r:embed="rId3"/>
          <a:stretch/>
        </p:blipFill>
        <p:spPr>
          <a:xfrm>
            <a:off x="6804360" y="4677840"/>
            <a:ext cx="2242800" cy="406440"/>
          </a:xfrm>
          <a:prstGeom prst="rect">
            <a:avLst/>
          </a:prstGeom>
          <a:ln w="0">
            <a:noFill/>
          </a:ln>
        </p:spPr>
      </p:pic>
      <p:pic>
        <p:nvPicPr>
          <p:cNvPr id="173" name="Bildobjekt 4"/>
          <p:cNvPicPr/>
          <p:nvPr/>
        </p:nvPicPr>
        <p:blipFill>
          <a:blip r:embed="rId4"/>
          <a:stretch/>
        </p:blipFill>
        <p:spPr>
          <a:xfrm>
            <a:off x="684000" y="226800"/>
            <a:ext cx="1716840" cy="539640"/>
          </a:xfrm>
          <a:prstGeom prst="rect">
            <a:avLst/>
          </a:prstGeom>
          <a:ln w="0">
            <a:noFill/>
          </a:ln>
        </p:spPr>
      </p:pic>
      <p:sp>
        <p:nvSpPr>
          <p:cNvPr id="174" name="PlaceHolder 1"/>
          <p:cNvSpPr>
            <a:spLocks noGrp="1"/>
          </p:cNvSpPr>
          <p:nvPr>
            <p:ph type="title"/>
          </p:nvPr>
        </p:nvSpPr>
        <p:spPr>
          <a:xfrm>
            <a:off x="684000" y="1058400"/>
            <a:ext cx="7919640" cy="593640"/>
          </a:xfrm>
          <a:prstGeom prst="rect">
            <a:avLst/>
          </a:prstGeom>
          <a:noFill/>
          <a:ln w="0">
            <a:noFill/>
          </a:ln>
        </p:spPr>
        <p:txBody>
          <a:bodyPr lIns="0" tIns="0" rIns="0" bIns="0" numCol="1" spcCol="0" anchor="t">
            <a:noAutofit/>
          </a:bodyPr>
          <a:lstStyle/>
          <a:p>
            <a:pPr indent="0" defTabSz="343080">
              <a:lnSpc>
                <a:spcPct val="90000"/>
              </a:lnSpc>
              <a:buNone/>
            </a:pPr>
            <a:r>
              <a:rPr lang="sv-SE" sz="2470" b="1" strike="noStrike" spc="-1">
                <a:solidFill>
                  <a:schemeClr val="dk1"/>
                </a:solidFill>
                <a:latin typeface="Arial Narrow"/>
                <a:ea typeface="ＭＳ Ｐゴシック"/>
              </a:rPr>
              <a:t>Klicka här för att ändra format</a:t>
            </a:r>
            <a:endParaRPr lang="sv-SE" sz="2470" b="0" strike="noStrike" spc="-1">
              <a:solidFill>
                <a:schemeClr val="dk1"/>
              </a:solidFill>
              <a:latin typeface="Calibri"/>
            </a:endParaRPr>
          </a:p>
        </p:txBody>
      </p:sp>
      <p:sp>
        <p:nvSpPr>
          <p:cNvPr id="175" name="PlaceHolder 2"/>
          <p:cNvSpPr>
            <a:spLocks noGrp="1"/>
          </p:cNvSpPr>
          <p:nvPr>
            <p:ph type="body"/>
          </p:nvPr>
        </p:nvSpPr>
        <p:spPr>
          <a:xfrm>
            <a:off x="684000" y="1763280"/>
            <a:ext cx="3815640" cy="2915640"/>
          </a:xfrm>
          <a:prstGeom prst="rect">
            <a:avLst/>
          </a:prstGeom>
          <a:noFill/>
          <a:ln w="0">
            <a:noFill/>
          </a:ln>
        </p:spPr>
        <p:txBody>
          <a:bodyPr lIns="0" tIns="0" rIns="0" bIns="0" anchor="t">
            <a:noAutofit/>
          </a:bodyPr>
          <a:lstStyle/>
          <a:p>
            <a:pPr marL="162000" indent="-162000" defTabSz="343080">
              <a:lnSpc>
                <a:spcPct val="110000"/>
              </a:lnSpc>
              <a:spcBef>
                <a:spcPts val="601"/>
              </a:spcBef>
              <a:buClr>
                <a:srgbClr val="262626"/>
              </a:buClr>
              <a:buFont typeface="Arial"/>
              <a:buChar char="•"/>
            </a:pPr>
            <a:r>
              <a:rPr lang="sv-SE" sz="1500" b="0" strike="noStrike" spc="-1">
                <a:solidFill>
                  <a:srgbClr val="262626"/>
                </a:solidFill>
                <a:latin typeface="Arial"/>
                <a:ea typeface="ＭＳ Ｐゴシック"/>
              </a:rPr>
              <a:t>Skriv in din text eller klicka på ikonerna nedan för att infoga objekt</a:t>
            </a:r>
            <a:endParaRPr lang="sv-SE" sz="1500" b="0" strike="noStrike" spc="-1">
              <a:solidFill>
                <a:srgbClr val="262626"/>
              </a:solidFill>
              <a:latin typeface="Arial"/>
            </a:endParaRPr>
          </a:p>
          <a:p>
            <a:pPr marL="324000" lvl="1" indent="-162000" defTabSz="343080">
              <a:lnSpc>
                <a:spcPct val="110000"/>
              </a:lnSpc>
              <a:spcBef>
                <a:spcPts val="150"/>
              </a:spcBef>
              <a:buClr>
                <a:srgbClr val="262626"/>
              </a:buClr>
              <a:buFont typeface="Arial"/>
              <a:buChar char="–"/>
            </a:pPr>
            <a:r>
              <a:rPr lang="sv-SE" sz="1280" b="0" strike="noStrike" spc="-1">
                <a:solidFill>
                  <a:srgbClr val="262626"/>
                </a:solidFill>
                <a:latin typeface="Arial"/>
                <a:ea typeface="ＭＳ Ｐゴシック"/>
              </a:rPr>
              <a:t>Nivå två</a:t>
            </a:r>
            <a:endParaRPr lang="sv-SE" sz="1280" b="0" strike="noStrike" spc="-1">
              <a:solidFill>
                <a:schemeClr val="dk1">
                  <a:lumMod val="85000"/>
                  <a:lumOff val="15000"/>
                </a:schemeClr>
              </a:solidFill>
              <a:latin typeface="Arial"/>
            </a:endParaRPr>
          </a:p>
          <a:p>
            <a:pPr marL="486000" lvl="2" indent="-162000" defTabSz="343080">
              <a:lnSpc>
                <a:spcPct val="100000"/>
              </a:lnSpc>
              <a:buClr>
                <a:srgbClr val="262626"/>
              </a:buClr>
              <a:buFont typeface="Wingdings" charset="2"/>
              <a:buChar char=""/>
            </a:pPr>
            <a:r>
              <a:rPr lang="sv-SE" sz="1280" b="0" strike="noStrike" spc="-1">
                <a:solidFill>
                  <a:schemeClr val="dk1">
                    <a:lumMod val="85000"/>
                    <a:lumOff val="15000"/>
                  </a:schemeClr>
                </a:solidFill>
                <a:latin typeface="Arial"/>
                <a:ea typeface="ＭＳ Ｐゴシック"/>
              </a:rPr>
              <a:t>Nivå tre</a:t>
            </a:r>
            <a:endParaRPr lang="sv-SE" sz="1280" b="0" strike="noStrike" spc="-1">
              <a:solidFill>
                <a:schemeClr val="dk1">
                  <a:lumMod val="85000"/>
                  <a:lumOff val="15000"/>
                </a:schemeClr>
              </a:solidFill>
              <a:latin typeface="Arial"/>
            </a:endParaRPr>
          </a:p>
          <a:p>
            <a:pPr marL="648000" lvl="3" indent="-162000" defTabSz="343080">
              <a:lnSpc>
                <a:spcPct val="100000"/>
              </a:lnSpc>
              <a:buClr>
                <a:srgbClr val="262626"/>
              </a:buClr>
              <a:buFont typeface="Arial"/>
              <a:buChar char="•"/>
            </a:pPr>
            <a:r>
              <a:rPr lang="sv-SE" sz="1280" b="0" strike="noStrike" spc="-1">
                <a:solidFill>
                  <a:schemeClr val="dk1">
                    <a:lumMod val="85000"/>
                    <a:lumOff val="15000"/>
                  </a:schemeClr>
                </a:solidFill>
                <a:latin typeface="Arial"/>
                <a:ea typeface="Arial"/>
              </a:rPr>
              <a:t>Nivå fyra</a:t>
            </a:r>
            <a:endParaRPr lang="sv-SE" sz="1280" b="0" strike="noStrike" spc="-1">
              <a:solidFill>
                <a:schemeClr val="dk1">
                  <a:lumMod val="85000"/>
                  <a:lumOff val="15000"/>
                </a:schemeClr>
              </a:solidFill>
              <a:latin typeface="Arial"/>
            </a:endParaRPr>
          </a:p>
          <a:p>
            <a:pPr marL="810000" lvl="4" indent="-162000" defTabSz="343080">
              <a:lnSpc>
                <a:spcPct val="100000"/>
              </a:lnSpc>
              <a:buClr>
                <a:srgbClr val="262626"/>
              </a:buClr>
              <a:buFont typeface="Arial"/>
              <a:buChar char="–"/>
            </a:pPr>
            <a:r>
              <a:rPr lang="sv-SE" sz="1280" b="0" strike="noStrike" spc="-1">
                <a:solidFill>
                  <a:schemeClr val="dk1">
                    <a:lumMod val="85000"/>
                    <a:lumOff val="15000"/>
                  </a:schemeClr>
                </a:solidFill>
                <a:latin typeface="Arial"/>
                <a:ea typeface="Arial"/>
              </a:rPr>
              <a:t>Nivå fem</a:t>
            </a:r>
            <a:endParaRPr lang="sv-SE" sz="1280" b="0" strike="noStrike" spc="-1">
              <a:solidFill>
                <a:schemeClr val="dk1">
                  <a:lumMod val="85000"/>
                  <a:lumOff val="15000"/>
                </a:schemeClr>
              </a:solidFill>
              <a:latin typeface="Arial"/>
            </a:endParaRPr>
          </a:p>
        </p:txBody>
      </p:sp>
      <p:sp>
        <p:nvSpPr>
          <p:cNvPr id="176" name="PlaceHolder 3"/>
          <p:cNvSpPr>
            <a:spLocks noGrp="1"/>
          </p:cNvSpPr>
          <p:nvPr>
            <p:ph type="body"/>
          </p:nvPr>
        </p:nvSpPr>
        <p:spPr>
          <a:xfrm>
            <a:off x="4788360" y="1763280"/>
            <a:ext cx="3815640" cy="2915640"/>
          </a:xfrm>
          <a:prstGeom prst="rect">
            <a:avLst/>
          </a:prstGeom>
          <a:noFill/>
          <a:ln w="0">
            <a:noFill/>
          </a:ln>
        </p:spPr>
        <p:txBody>
          <a:bodyPr lIns="0" tIns="0" rIns="0" bIns="0" anchor="t">
            <a:noAutofit/>
          </a:bodyPr>
          <a:lstStyle/>
          <a:p>
            <a:pPr marL="162000" indent="-162000" defTabSz="343080">
              <a:lnSpc>
                <a:spcPct val="110000"/>
              </a:lnSpc>
              <a:spcBef>
                <a:spcPts val="601"/>
              </a:spcBef>
              <a:buClr>
                <a:srgbClr val="262626"/>
              </a:buClr>
              <a:buFont typeface="Arial"/>
              <a:buChar char="•"/>
            </a:pPr>
            <a:r>
              <a:rPr lang="sv-SE" sz="1500" b="0" strike="noStrike" spc="-1">
                <a:solidFill>
                  <a:srgbClr val="262626"/>
                </a:solidFill>
                <a:latin typeface="Arial"/>
                <a:ea typeface="ＭＳ Ｐゴシック"/>
              </a:rPr>
              <a:t>Skriv in din text eller klicka på ikonerna nedan för att infoga objekt</a:t>
            </a:r>
            <a:endParaRPr lang="sv-SE" sz="1500" b="0" strike="noStrike" spc="-1">
              <a:solidFill>
                <a:srgbClr val="262626"/>
              </a:solidFill>
              <a:latin typeface="Arial"/>
            </a:endParaRPr>
          </a:p>
          <a:p>
            <a:pPr marL="324000" lvl="1" indent="-162000" defTabSz="343080">
              <a:lnSpc>
                <a:spcPct val="110000"/>
              </a:lnSpc>
              <a:spcBef>
                <a:spcPts val="150"/>
              </a:spcBef>
              <a:buClr>
                <a:srgbClr val="262626"/>
              </a:buClr>
              <a:buFont typeface="Arial"/>
              <a:buChar char="–"/>
            </a:pPr>
            <a:r>
              <a:rPr lang="sv-SE" sz="1280" b="0" strike="noStrike" spc="-1">
                <a:solidFill>
                  <a:srgbClr val="262626"/>
                </a:solidFill>
                <a:latin typeface="Arial"/>
                <a:ea typeface="ＭＳ Ｐゴシック"/>
              </a:rPr>
              <a:t>Nivå två</a:t>
            </a:r>
            <a:endParaRPr lang="sv-SE" sz="1280" b="0" strike="noStrike" spc="-1">
              <a:solidFill>
                <a:schemeClr val="dk1">
                  <a:lumMod val="85000"/>
                  <a:lumOff val="15000"/>
                </a:schemeClr>
              </a:solidFill>
              <a:latin typeface="Arial"/>
            </a:endParaRPr>
          </a:p>
          <a:p>
            <a:pPr marL="486000" lvl="2" indent="-162000" defTabSz="343080">
              <a:lnSpc>
                <a:spcPct val="100000"/>
              </a:lnSpc>
              <a:buClr>
                <a:srgbClr val="262626"/>
              </a:buClr>
              <a:buFont typeface="Wingdings" charset="2"/>
              <a:buChar char=""/>
            </a:pPr>
            <a:r>
              <a:rPr lang="sv-SE" sz="1280" b="0" strike="noStrike" spc="-1">
                <a:solidFill>
                  <a:schemeClr val="dk1">
                    <a:lumMod val="85000"/>
                    <a:lumOff val="15000"/>
                  </a:schemeClr>
                </a:solidFill>
                <a:latin typeface="Arial"/>
                <a:ea typeface="ＭＳ Ｐゴシック"/>
              </a:rPr>
              <a:t>Nivå tre</a:t>
            </a:r>
            <a:endParaRPr lang="sv-SE" sz="1280" b="0" strike="noStrike" spc="-1">
              <a:solidFill>
                <a:schemeClr val="dk1">
                  <a:lumMod val="85000"/>
                  <a:lumOff val="15000"/>
                </a:schemeClr>
              </a:solidFill>
              <a:latin typeface="Arial"/>
            </a:endParaRPr>
          </a:p>
          <a:p>
            <a:pPr marL="648000" lvl="3" indent="-162000" defTabSz="343080">
              <a:lnSpc>
                <a:spcPct val="100000"/>
              </a:lnSpc>
              <a:buClr>
                <a:srgbClr val="262626"/>
              </a:buClr>
              <a:buFont typeface="Arial"/>
              <a:buChar char="•"/>
            </a:pPr>
            <a:r>
              <a:rPr lang="sv-SE" sz="1280" b="0" strike="noStrike" spc="-1">
                <a:solidFill>
                  <a:schemeClr val="dk1">
                    <a:lumMod val="85000"/>
                    <a:lumOff val="15000"/>
                  </a:schemeClr>
                </a:solidFill>
                <a:latin typeface="Arial"/>
                <a:ea typeface="Arial"/>
              </a:rPr>
              <a:t>Nivå fyra</a:t>
            </a:r>
            <a:endParaRPr lang="sv-SE" sz="1280" b="0" strike="noStrike" spc="-1">
              <a:solidFill>
                <a:schemeClr val="dk1">
                  <a:lumMod val="85000"/>
                  <a:lumOff val="15000"/>
                </a:schemeClr>
              </a:solidFill>
              <a:latin typeface="Arial"/>
            </a:endParaRPr>
          </a:p>
          <a:p>
            <a:pPr marL="810000" lvl="4" indent="-162000" defTabSz="343080">
              <a:lnSpc>
                <a:spcPct val="100000"/>
              </a:lnSpc>
              <a:buClr>
                <a:srgbClr val="262626"/>
              </a:buClr>
              <a:buFont typeface="Arial"/>
              <a:buChar char="–"/>
            </a:pPr>
            <a:r>
              <a:rPr lang="sv-SE" sz="1280" b="0" strike="noStrike" spc="-1">
                <a:solidFill>
                  <a:schemeClr val="dk1">
                    <a:lumMod val="85000"/>
                    <a:lumOff val="15000"/>
                  </a:schemeClr>
                </a:solidFill>
                <a:latin typeface="Arial"/>
                <a:ea typeface="Arial"/>
              </a:rPr>
              <a:t>Nivå fem</a:t>
            </a:r>
            <a:endParaRPr lang="sv-SE" sz="1280" b="0" strike="noStrike" spc="-1">
              <a:solidFill>
                <a:schemeClr val="dk1">
                  <a:lumMod val="85000"/>
                  <a:lumOff val="15000"/>
                </a:schemeClr>
              </a:solidFill>
              <a:latin typeface="Arial"/>
            </a:endParaRPr>
          </a:p>
        </p:txBody>
      </p:sp>
      <p:sp>
        <p:nvSpPr>
          <p:cNvPr id="177" name="PlaceHolder 4"/>
          <p:cNvSpPr>
            <a:spLocks noGrp="1"/>
          </p:cNvSpPr>
          <p:nvPr>
            <p:ph type="sldNum" idx="25"/>
          </p:nvPr>
        </p:nvSpPr>
        <p:spPr>
          <a:xfrm>
            <a:off x="6083640" y="4805280"/>
            <a:ext cx="576360" cy="180720"/>
          </a:xfrm>
          <a:prstGeom prst="rect">
            <a:avLst/>
          </a:prstGeom>
          <a:noFill/>
          <a:ln w="0">
            <a:noFill/>
          </a:ln>
        </p:spPr>
        <p:txBody>
          <a:bodyPr lIns="0" tIns="0" rIns="0" bIns="0" anchor="ctr">
            <a:noAutofit/>
          </a:bodyPr>
          <a:lstStyle>
            <a:lvl1pPr indent="0" algn="r" defTabSz="914400">
              <a:lnSpc>
                <a:spcPct val="100000"/>
              </a:lnSpc>
              <a:buNone/>
              <a:defRPr lang="sv-SE" sz="900" b="0" strike="noStrike" spc="-1">
                <a:solidFill>
                  <a:schemeClr val="dk1">
                    <a:tint val="75000"/>
                  </a:schemeClr>
                </a:solidFill>
                <a:latin typeface="Calibri"/>
              </a:defRPr>
            </a:lvl1pPr>
          </a:lstStyle>
          <a:p>
            <a:pPr indent="0" algn="r" defTabSz="914400">
              <a:lnSpc>
                <a:spcPct val="100000"/>
              </a:lnSpc>
              <a:buNone/>
            </a:pPr>
            <a:fld id="{40AF9CAE-3683-46F1-9B7B-00DE66AE61F9}" type="slidenum">
              <a:rPr lang="sv-SE" sz="900" b="0" strike="noStrike" spc="-1">
                <a:solidFill>
                  <a:schemeClr val="dk1">
                    <a:tint val="75000"/>
                  </a:schemeClr>
                </a:solidFill>
                <a:latin typeface="Calibri"/>
              </a:rPr>
              <a:t>‹#›</a:t>
            </a:fld>
            <a:endParaRPr lang="en-US" sz="900" b="0" strike="noStrike" spc="-1">
              <a:solidFill>
                <a:srgbClr val="000000"/>
              </a:solidFill>
              <a:latin typeface="Calibri"/>
            </a:endParaRPr>
          </a:p>
        </p:txBody>
      </p:sp>
      <p:sp>
        <p:nvSpPr>
          <p:cNvPr id="178" name="PlaceHolder 5"/>
          <p:cNvSpPr>
            <a:spLocks noGrp="1"/>
          </p:cNvSpPr>
          <p:nvPr>
            <p:ph type="ftr" idx="26"/>
          </p:nvPr>
        </p:nvSpPr>
        <p:spPr>
          <a:xfrm>
            <a:off x="6372000" y="167040"/>
            <a:ext cx="2519640" cy="345240"/>
          </a:xfrm>
          <a:prstGeom prst="rect">
            <a:avLst/>
          </a:prstGeom>
          <a:noFill/>
          <a:ln w="0">
            <a:noFill/>
          </a:ln>
        </p:spPr>
        <p:txBody>
          <a:bodyPr lIns="0" tIns="0" rIns="0" bIns="0" anchor="t">
            <a:noAutofit/>
          </a:bodyPr>
          <a:lstStyle>
            <a:lvl1pPr indent="0" algn="r" defTabSz="914400">
              <a:lnSpc>
                <a:spcPct val="100000"/>
              </a:lnSpc>
              <a:buNone/>
              <a:defRPr lang="sv-SE" sz="820" b="1" strike="noStrike" cap="all" spc="-1">
                <a:solidFill>
                  <a:schemeClr val="dk1">
                    <a:lumMod val="85000"/>
                    <a:lumOff val="15000"/>
                  </a:schemeClr>
                </a:solidFill>
                <a:latin typeface="Arial Narrow"/>
                <a:ea typeface="ＭＳ Ｐゴシック"/>
              </a:defRPr>
            </a:lvl1pPr>
          </a:lstStyle>
          <a:p>
            <a:pPr indent="0" algn="r" defTabSz="914400">
              <a:lnSpc>
                <a:spcPct val="100000"/>
              </a:lnSpc>
              <a:buNone/>
            </a:pPr>
            <a:r>
              <a:rPr lang="sv-SE" sz="820" b="1" strike="noStrike" cap="all" spc="-1">
                <a:solidFill>
                  <a:schemeClr val="dk1">
                    <a:lumMod val="85000"/>
                    <a:lumOff val="15000"/>
                  </a:schemeClr>
                </a:solidFill>
                <a:latin typeface="Arial Narrow"/>
                <a:ea typeface="ＭＳ Ｐゴシック"/>
              </a:rPr>
              <a:t>&lt;footer&gt;</a:t>
            </a:r>
            <a:endParaRPr lang="en-US" sz="820" b="0" strike="noStrike" spc="-1">
              <a:solidFill>
                <a:srgbClr val="000000"/>
              </a:solidFill>
              <a:latin typeface="Calibri"/>
            </a:endParaRPr>
          </a:p>
        </p:txBody>
      </p:sp>
      <p:sp>
        <p:nvSpPr>
          <p:cNvPr id="179" name="PlaceHolder 6"/>
          <p:cNvSpPr>
            <a:spLocks noGrp="1"/>
          </p:cNvSpPr>
          <p:nvPr>
            <p:ph type="dt" idx="27"/>
          </p:nvPr>
        </p:nvSpPr>
        <p:spPr>
          <a:xfrm>
            <a:off x="628560" y="4767120"/>
            <a:ext cx="2057040" cy="273600"/>
          </a:xfrm>
          <a:prstGeom prst="rect">
            <a:avLst/>
          </a:prstGeom>
          <a:noFill/>
          <a:ln w="0">
            <a:noFill/>
          </a:ln>
        </p:spPr>
        <p:txBody>
          <a:bodyPr lIns="91440" tIns="45720" rIns="91440" bIns="45720" anchor="ctr">
            <a:noAutofit/>
          </a:bodyPr>
          <a:lstStyle>
            <a:lvl1pPr indent="0" defTabSz="914400">
              <a:lnSpc>
                <a:spcPct val="100000"/>
              </a:lnSpc>
              <a:buNone/>
              <a:defRPr lang="sv-SE" sz="900" b="0" strike="noStrike" spc="-1">
                <a:solidFill>
                  <a:schemeClr val="dk1">
                    <a:tint val="75000"/>
                  </a:schemeClr>
                </a:solidFill>
                <a:latin typeface="Calibri"/>
              </a:defRPr>
            </a:lvl1pPr>
          </a:lstStyle>
          <a:p>
            <a:pPr indent="0" defTabSz="914400">
              <a:lnSpc>
                <a:spcPct val="100000"/>
              </a:lnSpc>
              <a:buNone/>
            </a:pPr>
            <a:r>
              <a:rPr lang="sv-SE" sz="900" b="0" strike="noStrike" spc="-1">
                <a:solidFill>
                  <a:schemeClr val="dk1">
                    <a:tint val="75000"/>
                  </a:schemeClr>
                </a:solidFill>
                <a:latin typeface="Calibri"/>
              </a:rPr>
              <a:t>&lt;date/time&gt;</a:t>
            </a:r>
            <a:endParaRPr lang="en-US" sz="900" b="0" strike="noStrike" spc="-1">
              <a:solidFill>
                <a:srgbClr val="000000"/>
              </a:solidFill>
              <a:latin typeface="Calibri"/>
            </a:endParaRPr>
          </a:p>
        </p:txBody>
      </p:sp>
    </p:spTree>
  </p:cSld>
  <p:clrMap bg1="lt1" tx1="dk1" bg2="lt2" tx2="dk2" accent1="accent1" accent2="accent2" accent3="accent3" accent4="accent4" accent5="accent5" accent6="accent6" hlink="hlink" folHlink="folHlink"/>
  <p:sldLayoutIdLst>
    <p:sldLayoutId id="214748371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80" name="Bildobjekt 6"/>
          <p:cNvPicPr/>
          <p:nvPr/>
        </p:nvPicPr>
        <p:blipFill>
          <a:blip r:embed="rId3"/>
          <a:stretch/>
        </p:blipFill>
        <p:spPr>
          <a:xfrm>
            <a:off x="6804360" y="4677840"/>
            <a:ext cx="2242800" cy="406440"/>
          </a:xfrm>
          <a:prstGeom prst="rect">
            <a:avLst/>
          </a:prstGeom>
          <a:ln w="0">
            <a:noFill/>
          </a:ln>
        </p:spPr>
      </p:pic>
      <p:pic>
        <p:nvPicPr>
          <p:cNvPr id="181" name="Bildobjekt 4"/>
          <p:cNvPicPr/>
          <p:nvPr/>
        </p:nvPicPr>
        <p:blipFill>
          <a:blip r:embed="rId4"/>
          <a:stretch/>
        </p:blipFill>
        <p:spPr>
          <a:xfrm>
            <a:off x="684000" y="226800"/>
            <a:ext cx="1716840" cy="539640"/>
          </a:xfrm>
          <a:prstGeom prst="rect">
            <a:avLst/>
          </a:prstGeom>
          <a:ln w="0">
            <a:noFill/>
          </a:ln>
        </p:spPr>
      </p:pic>
      <p:sp>
        <p:nvSpPr>
          <p:cNvPr id="182" name="PlaceHolder 1"/>
          <p:cNvSpPr>
            <a:spLocks noGrp="1"/>
          </p:cNvSpPr>
          <p:nvPr>
            <p:ph type="title"/>
          </p:nvPr>
        </p:nvSpPr>
        <p:spPr>
          <a:xfrm>
            <a:off x="684000" y="1058400"/>
            <a:ext cx="5183640" cy="593640"/>
          </a:xfrm>
          <a:prstGeom prst="rect">
            <a:avLst/>
          </a:prstGeom>
          <a:noFill/>
          <a:ln w="0">
            <a:noFill/>
          </a:ln>
        </p:spPr>
        <p:txBody>
          <a:bodyPr lIns="0" tIns="0" rIns="0" bIns="0" numCol="1" spcCol="0" anchor="t">
            <a:noAutofit/>
          </a:bodyPr>
          <a:lstStyle/>
          <a:p>
            <a:pPr indent="0" defTabSz="343080">
              <a:lnSpc>
                <a:spcPct val="90000"/>
              </a:lnSpc>
              <a:buNone/>
            </a:pPr>
            <a:r>
              <a:rPr lang="sv-SE" sz="2470" b="1" strike="noStrike" spc="-1">
                <a:solidFill>
                  <a:schemeClr val="dk1"/>
                </a:solidFill>
                <a:latin typeface="Arial Narrow"/>
                <a:ea typeface="ＭＳ Ｐゴシック"/>
              </a:rPr>
              <a:t>Klicka här för att ändra format</a:t>
            </a:r>
            <a:endParaRPr lang="sv-SE" sz="2470" b="0" strike="noStrike" spc="-1">
              <a:solidFill>
                <a:schemeClr val="dk1"/>
              </a:solidFill>
              <a:latin typeface="Calibri"/>
            </a:endParaRPr>
          </a:p>
        </p:txBody>
      </p:sp>
      <p:sp>
        <p:nvSpPr>
          <p:cNvPr id="183" name="PlaceHolder 2"/>
          <p:cNvSpPr>
            <a:spLocks noGrp="1"/>
          </p:cNvSpPr>
          <p:nvPr>
            <p:ph type="body"/>
          </p:nvPr>
        </p:nvSpPr>
        <p:spPr>
          <a:xfrm>
            <a:off x="684000" y="1763280"/>
            <a:ext cx="5183640" cy="2915640"/>
          </a:xfrm>
          <a:prstGeom prst="rect">
            <a:avLst/>
          </a:prstGeom>
          <a:noFill/>
          <a:ln w="0">
            <a:noFill/>
          </a:ln>
        </p:spPr>
        <p:txBody>
          <a:bodyPr lIns="0" tIns="0" rIns="0" bIns="0" anchor="t">
            <a:noAutofit/>
          </a:bodyPr>
          <a:lstStyle/>
          <a:p>
            <a:pPr marL="162000" indent="-162000" defTabSz="343080">
              <a:lnSpc>
                <a:spcPct val="110000"/>
              </a:lnSpc>
              <a:spcBef>
                <a:spcPts val="601"/>
              </a:spcBef>
              <a:buClr>
                <a:srgbClr val="262626"/>
              </a:buClr>
              <a:buFont typeface="Arial"/>
              <a:buChar char="•"/>
            </a:pPr>
            <a:r>
              <a:rPr lang="sv-SE" sz="1500" b="0" strike="noStrike" spc="-1">
                <a:solidFill>
                  <a:srgbClr val="262626"/>
                </a:solidFill>
                <a:latin typeface="Arial"/>
                <a:ea typeface="ＭＳ Ｐゴシック"/>
              </a:rPr>
              <a:t>Skriv in din text</a:t>
            </a:r>
            <a:endParaRPr lang="sv-SE" sz="1500" b="0" strike="noStrike" spc="-1">
              <a:solidFill>
                <a:srgbClr val="262626"/>
              </a:solidFill>
              <a:latin typeface="Arial"/>
            </a:endParaRPr>
          </a:p>
          <a:p>
            <a:pPr marL="324000" lvl="1" indent="-162000" defTabSz="343080">
              <a:lnSpc>
                <a:spcPct val="110000"/>
              </a:lnSpc>
              <a:spcBef>
                <a:spcPts val="150"/>
              </a:spcBef>
              <a:buClr>
                <a:srgbClr val="262626"/>
              </a:buClr>
              <a:buFont typeface="Arial"/>
              <a:buChar char="–"/>
            </a:pPr>
            <a:r>
              <a:rPr lang="sv-SE" sz="1280" b="0" strike="noStrike" spc="-1">
                <a:solidFill>
                  <a:srgbClr val="262626"/>
                </a:solidFill>
                <a:latin typeface="Arial"/>
                <a:ea typeface="ＭＳ Ｐゴシック"/>
              </a:rPr>
              <a:t>Nivå två</a:t>
            </a:r>
            <a:endParaRPr lang="sv-SE" sz="1280" b="0" strike="noStrike" spc="-1">
              <a:solidFill>
                <a:schemeClr val="dk1">
                  <a:lumMod val="85000"/>
                  <a:lumOff val="15000"/>
                </a:schemeClr>
              </a:solidFill>
              <a:latin typeface="Arial"/>
            </a:endParaRPr>
          </a:p>
          <a:p>
            <a:pPr marL="486000" lvl="2" indent="-162000" defTabSz="343080">
              <a:lnSpc>
                <a:spcPct val="100000"/>
              </a:lnSpc>
              <a:buClr>
                <a:srgbClr val="262626"/>
              </a:buClr>
              <a:buFont typeface="Wingdings" charset="2"/>
              <a:buChar char=""/>
            </a:pPr>
            <a:r>
              <a:rPr lang="sv-SE" sz="1280" b="0" strike="noStrike" spc="-1">
                <a:solidFill>
                  <a:schemeClr val="dk1">
                    <a:lumMod val="85000"/>
                    <a:lumOff val="15000"/>
                  </a:schemeClr>
                </a:solidFill>
                <a:latin typeface="Arial"/>
                <a:ea typeface="ＭＳ Ｐゴシック"/>
              </a:rPr>
              <a:t>Nivå tre</a:t>
            </a:r>
            <a:endParaRPr lang="sv-SE" sz="1280" b="0" strike="noStrike" spc="-1">
              <a:solidFill>
                <a:schemeClr val="dk1">
                  <a:lumMod val="85000"/>
                  <a:lumOff val="15000"/>
                </a:schemeClr>
              </a:solidFill>
              <a:latin typeface="Arial"/>
            </a:endParaRPr>
          </a:p>
          <a:p>
            <a:pPr marL="648000" lvl="3" indent="-162000" defTabSz="343080">
              <a:lnSpc>
                <a:spcPct val="100000"/>
              </a:lnSpc>
              <a:buClr>
                <a:srgbClr val="262626"/>
              </a:buClr>
              <a:buFont typeface="Arial"/>
              <a:buChar char="•"/>
            </a:pPr>
            <a:r>
              <a:rPr lang="sv-SE" sz="1280" b="0" strike="noStrike" spc="-1">
                <a:solidFill>
                  <a:schemeClr val="dk1">
                    <a:lumMod val="85000"/>
                    <a:lumOff val="15000"/>
                  </a:schemeClr>
                </a:solidFill>
                <a:latin typeface="Arial"/>
                <a:ea typeface="Arial"/>
              </a:rPr>
              <a:t>Nivå fyra</a:t>
            </a:r>
            <a:endParaRPr lang="sv-SE" sz="1280" b="0" strike="noStrike" spc="-1">
              <a:solidFill>
                <a:schemeClr val="dk1">
                  <a:lumMod val="85000"/>
                  <a:lumOff val="15000"/>
                </a:schemeClr>
              </a:solidFill>
              <a:latin typeface="Arial"/>
            </a:endParaRPr>
          </a:p>
          <a:p>
            <a:pPr marL="810000" lvl="4" indent="-162000" defTabSz="343080">
              <a:lnSpc>
                <a:spcPct val="100000"/>
              </a:lnSpc>
              <a:buClr>
                <a:srgbClr val="262626"/>
              </a:buClr>
              <a:buFont typeface="Arial"/>
              <a:buChar char="–"/>
            </a:pPr>
            <a:r>
              <a:rPr lang="sv-SE" sz="1280" b="0" strike="noStrike" spc="-1">
                <a:solidFill>
                  <a:schemeClr val="dk1">
                    <a:lumMod val="85000"/>
                    <a:lumOff val="15000"/>
                  </a:schemeClr>
                </a:solidFill>
                <a:latin typeface="Arial"/>
                <a:ea typeface="Arial"/>
              </a:rPr>
              <a:t>Nivå fem</a:t>
            </a:r>
            <a:endParaRPr lang="sv-SE" sz="1280" b="0" strike="noStrike" spc="-1">
              <a:solidFill>
                <a:schemeClr val="dk1">
                  <a:lumMod val="85000"/>
                  <a:lumOff val="15000"/>
                </a:schemeClr>
              </a:solidFill>
              <a:latin typeface="Arial"/>
            </a:endParaRPr>
          </a:p>
        </p:txBody>
      </p:sp>
      <p:sp>
        <p:nvSpPr>
          <p:cNvPr id="184" name="PlaceHolder 3"/>
          <p:cNvSpPr>
            <a:spLocks noGrp="1"/>
          </p:cNvSpPr>
          <p:nvPr>
            <p:ph type="body"/>
          </p:nvPr>
        </p:nvSpPr>
        <p:spPr>
          <a:xfrm>
            <a:off x="6152040" y="-4320"/>
            <a:ext cx="2991600" cy="5147280"/>
          </a:xfrm>
          <a:prstGeom prst="rect">
            <a:avLst/>
          </a:prstGeom>
          <a:noFill/>
          <a:ln w="0">
            <a:noFill/>
          </a:ln>
        </p:spPr>
        <p:txBody>
          <a:bodyPr lIns="0" tIns="0" rIns="0" bIns="0" anchor="ctr">
            <a:normAutofit/>
          </a:bodyPr>
          <a:lstStyle/>
          <a:p>
            <a:pPr indent="0" algn="ctr" defTabSz="343080">
              <a:lnSpc>
                <a:spcPct val="110000"/>
              </a:lnSpc>
              <a:spcBef>
                <a:spcPts val="601"/>
              </a:spcBef>
              <a:buNone/>
              <a:tabLst>
                <a:tab pos="0" algn="l"/>
              </a:tabLst>
            </a:pPr>
            <a:r>
              <a:rPr lang="sv-SE" sz="1200" b="0" strike="noStrike" spc="-1">
                <a:solidFill>
                  <a:schemeClr val="dk1"/>
                </a:solidFill>
                <a:latin typeface="Calibri"/>
              </a:rPr>
              <a:t>Klicka på ikonen</a:t>
            </a:r>
            <a:br>
              <a:rPr sz="1200"/>
            </a:br>
            <a:br>
              <a:rPr sz="1200"/>
            </a:br>
            <a:r>
              <a:rPr lang="sv-SE" sz="1200" b="0" strike="noStrike" spc="-1">
                <a:solidFill>
                  <a:schemeClr val="dk1"/>
                </a:solidFill>
                <a:latin typeface="Calibri"/>
              </a:rPr>
              <a:t>för att lägga till en bild</a:t>
            </a:r>
            <a:endParaRPr lang="sv-SE" sz="1200" b="0" strike="noStrike" spc="-1">
              <a:solidFill>
                <a:srgbClr val="262626"/>
              </a:solidFill>
              <a:latin typeface="Arial"/>
            </a:endParaRPr>
          </a:p>
        </p:txBody>
      </p:sp>
      <p:sp>
        <p:nvSpPr>
          <p:cNvPr id="185" name="PlaceHolder 4"/>
          <p:cNvSpPr>
            <a:spLocks noGrp="1"/>
          </p:cNvSpPr>
          <p:nvPr>
            <p:ph type="ftr" idx="28"/>
          </p:nvPr>
        </p:nvSpPr>
        <p:spPr>
          <a:xfrm>
            <a:off x="6372000" y="167040"/>
            <a:ext cx="2519640" cy="345240"/>
          </a:xfrm>
          <a:prstGeom prst="rect">
            <a:avLst/>
          </a:prstGeom>
          <a:noFill/>
          <a:ln w="0">
            <a:noFill/>
          </a:ln>
        </p:spPr>
        <p:txBody>
          <a:bodyPr lIns="0" tIns="0" rIns="0" bIns="0" anchor="t">
            <a:noAutofit/>
          </a:bodyPr>
          <a:lstStyle>
            <a:lvl1pPr indent="0" algn="r" defTabSz="914400">
              <a:lnSpc>
                <a:spcPct val="100000"/>
              </a:lnSpc>
              <a:buNone/>
              <a:defRPr lang="sv-SE" sz="820" b="1" strike="noStrike" cap="all" spc="-1">
                <a:solidFill>
                  <a:schemeClr val="lt1">
                    <a:lumMod val="85000"/>
                    <a:lumOff val="15000"/>
                  </a:schemeClr>
                </a:solidFill>
                <a:latin typeface="Arial Narrow"/>
                <a:ea typeface="ＭＳ Ｐゴシック"/>
              </a:defRPr>
            </a:lvl1pPr>
          </a:lstStyle>
          <a:p>
            <a:pPr indent="0" algn="r" defTabSz="914400">
              <a:lnSpc>
                <a:spcPct val="100000"/>
              </a:lnSpc>
              <a:buNone/>
            </a:pPr>
            <a:r>
              <a:rPr lang="sv-SE" sz="820" b="1" strike="noStrike" cap="all" spc="-1">
                <a:solidFill>
                  <a:schemeClr val="lt1">
                    <a:lumMod val="85000"/>
                    <a:lumOff val="15000"/>
                  </a:schemeClr>
                </a:solidFill>
                <a:latin typeface="Arial Narrow"/>
                <a:ea typeface="ＭＳ Ｐゴシック"/>
              </a:rPr>
              <a:t>&lt;footer&gt;</a:t>
            </a:r>
            <a:endParaRPr lang="en-US" sz="820" b="0" strike="noStrike" spc="-1">
              <a:solidFill>
                <a:srgbClr val="000000"/>
              </a:solidFill>
              <a:latin typeface="Calibri"/>
            </a:endParaRPr>
          </a:p>
        </p:txBody>
      </p:sp>
      <p:sp>
        <p:nvSpPr>
          <p:cNvPr id="186" name="PlaceHolder 5"/>
          <p:cNvSpPr>
            <a:spLocks noGrp="1"/>
          </p:cNvSpPr>
          <p:nvPr>
            <p:ph type="sldNum" idx="29"/>
          </p:nvPr>
        </p:nvSpPr>
        <p:spPr>
          <a:xfrm>
            <a:off x="6516000" y="4805280"/>
            <a:ext cx="576360" cy="180720"/>
          </a:xfrm>
          <a:prstGeom prst="rect">
            <a:avLst/>
          </a:prstGeom>
          <a:noFill/>
          <a:ln w="0">
            <a:noFill/>
          </a:ln>
        </p:spPr>
        <p:txBody>
          <a:bodyPr lIns="0" tIns="0" rIns="0" bIns="0" anchor="t">
            <a:noAutofit/>
          </a:bodyPr>
          <a:lstStyle>
            <a:lvl1pPr indent="0" algn="r" defTabSz="914400">
              <a:lnSpc>
                <a:spcPct val="100000"/>
              </a:lnSpc>
              <a:buNone/>
              <a:defRPr lang="sv-SE" sz="900" b="1" strike="noStrike" cap="all" spc="-1">
                <a:solidFill>
                  <a:schemeClr val="lt1">
                    <a:tint val="75000"/>
                  </a:schemeClr>
                </a:solidFill>
                <a:latin typeface="Arial Narrow"/>
                <a:ea typeface="ＭＳ Ｐゴシック"/>
              </a:defRPr>
            </a:lvl1pPr>
          </a:lstStyle>
          <a:p>
            <a:pPr indent="0" algn="r" defTabSz="914400">
              <a:lnSpc>
                <a:spcPct val="100000"/>
              </a:lnSpc>
              <a:buNone/>
            </a:pPr>
            <a:fld id="{518B9465-4966-400A-A935-8FD4FE0994A5}" type="slidenum">
              <a:rPr lang="sv-SE" sz="900" b="1" strike="noStrike" cap="all" spc="-1">
                <a:solidFill>
                  <a:schemeClr val="lt1">
                    <a:tint val="75000"/>
                  </a:schemeClr>
                </a:solidFill>
                <a:latin typeface="Arial Narrow"/>
                <a:ea typeface="ＭＳ Ｐゴシック"/>
              </a:rPr>
              <a:t>‹#›</a:t>
            </a:fld>
            <a:endParaRPr lang="en-US" sz="900" b="0" strike="noStrike" spc="-1">
              <a:solidFill>
                <a:srgbClr val="000000"/>
              </a:solidFill>
              <a:latin typeface="Calibri"/>
            </a:endParaRPr>
          </a:p>
        </p:txBody>
      </p:sp>
      <p:sp>
        <p:nvSpPr>
          <p:cNvPr id="187" name="PlaceHolder 6"/>
          <p:cNvSpPr>
            <a:spLocks noGrp="1"/>
          </p:cNvSpPr>
          <p:nvPr>
            <p:ph type="dt" idx="30"/>
          </p:nvPr>
        </p:nvSpPr>
        <p:spPr>
          <a:xfrm>
            <a:off x="628560" y="4767120"/>
            <a:ext cx="2057040" cy="273600"/>
          </a:xfrm>
          <a:prstGeom prst="rect">
            <a:avLst/>
          </a:prstGeom>
          <a:noFill/>
          <a:ln w="0">
            <a:noFill/>
          </a:ln>
        </p:spPr>
        <p:txBody>
          <a:bodyPr lIns="91440" tIns="45720" rIns="91440" bIns="45720" anchor="ctr">
            <a:noAutofit/>
          </a:bodyPr>
          <a:lstStyle>
            <a:lvl1pPr indent="0" defTabSz="914400">
              <a:lnSpc>
                <a:spcPct val="100000"/>
              </a:lnSpc>
              <a:buNone/>
              <a:defRPr lang="sv-SE" sz="900" b="0" strike="noStrike" spc="-1">
                <a:solidFill>
                  <a:schemeClr val="dk1">
                    <a:tint val="75000"/>
                  </a:schemeClr>
                </a:solidFill>
                <a:latin typeface="Calibri"/>
              </a:defRPr>
            </a:lvl1pPr>
          </a:lstStyle>
          <a:p>
            <a:pPr indent="0" defTabSz="914400">
              <a:lnSpc>
                <a:spcPct val="100000"/>
              </a:lnSpc>
              <a:buNone/>
            </a:pPr>
            <a:r>
              <a:rPr lang="sv-SE" sz="900" b="0" strike="noStrike" spc="-1">
                <a:solidFill>
                  <a:schemeClr val="dk1">
                    <a:tint val="75000"/>
                  </a:schemeClr>
                </a:solidFill>
                <a:latin typeface="Calibri"/>
              </a:rPr>
              <a:t>&lt;date/time&gt;</a:t>
            </a:r>
            <a:endParaRPr lang="en-US" sz="900" b="0" strike="noStrike" spc="-1">
              <a:solidFill>
                <a:srgbClr val="000000"/>
              </a:solidFill>
              <a:latin typeface="Calibri"/>
            </a:endParaRPr>
          </a:p>
        </p:txBody>
      </p:sp>
      <p:sp>
        <p:nvSpPr>
          <p:cNvPr id="188" name="PlaceHolder 7"/>
          <p:cNvSpPr>
            <a:spLocks noGrp="1"/>
          </p:cNvSpPr>
          <p:nvPr>
            <p:ph type="body"/>
          </p:nvPr>
        </p:nvSpPr>
        <p:spPr>
          <a:xfrm>
            <a:off x="7322400" y="4706280"/>
            <a:ext cx="1785240" cy="404640"/>
          </a:xfrm>
          <a:prstGeom prst="rect">
            <a:avLst/>
          </a:prstGeom>
          <a:blipFill rotWithShape="0">
            <a:blip r:embed="rId5"/>
            <a:stretch/>
          </a:blipFill>
          <a:ln w="0">
            <a:noFill/>
          </a:ln>
        </p:spPr>
        <p:txBody>
          <a:bodyPr lIns="90000" tIns="45000" rIns="90000" bIns="45000" anchor="t">
            <a:normAutofit/>
          </a:bodyPr>
          <a:lstStyle/>
          <a:p>
            <a:pPr indent="0" defTabSz="914400">
              <a:lnSpc>
                <a:spcPct val="100000"/>
              </a:lnSpc>
              <a:buNone/>
              <a:tabLst>
                <a:tab pos="0" algn="l"/>
              </a:tabLst>
            </a:pPr>
            <a:r>
              <a:rPr lang="sv-SE" sz="1800" b="0" strike="noStrike" spc="-1">
                <a:solidFill>
                  <a:schemeClr val="dk1"/>
                </a:solidFill>
                <a:latin typeface="Calibri"/>
              </a:rPr>
              <a:t> </a:t>
            </a:r>
            <a:endParaRPr lang="sv-SE" sz="1800" b="0" strike="noStrike" spc="-1">
              <a:solidFill>
                <a:srgbClr val="262626"/>
              </a:solidFill>
              <a:latin typeface="Arial"/>
            </a:endParaRPr>
          </a:p>
        </p:txBody>
      </p:sp>
    </p:spTree>
  </p:cSld>
  <p:clrMap bg1="lt1" tx1="dk1" bg2="lt2" tx2="dk2" accent1="accent1" accent2="accent2" accent3="accent3" accent4="accent4" accent5="accent5" accent6="accent6" hlink="hlink" folHlink="folHlink"/>
  <p:sldLayoutIdLst>
    <p:sldLayoutId id="214748371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89" name="Bildobjekt 6"/>
          <p:cNvPicPr/>
          <p:nvPr/>
        </p:nvPicPr>
        <p:blipFill>
          <a:blip r:embed="rId3"/>
          <a:stretch/>
        </p:blipFill>
        <p:spPr>
          <a:xfrm>
            <a:off x="6804360" y="4677840"/>
            <a:ext cx="2242800" cy="406440"/>
          </a:xfrm>
          <a:prstGeom prst="rect">
            <a:avLst/>
          </a:prstGeom>
          <a:ln w="0">
            <a:noFill/>
          </a:ln>
        </p:spPr>
      </p:pic>
      <p:pic>
        <p:nvPicPr>
          <p:cNvPr id="190" name="Bildobjekt 4"/>
          <p:cNvPicPr/>
          <p:nvPr/>
        </p:nvPicPr>
        <p:blipFill>
          <a:blip r:embed="rId4"/>
          <a:stretch/>
        </p:blipFill>
        <p:spPr>
          <a:xfrm>
            <a:off x="684000" y="226800"/>
            <a:ext cx="1716840" cy="539640"/>
          </a:xfrm>
          <a:prstGeom prst="rect">
            <a:avLst/>
          </a:prstGeom>
          <a:ln w="0">
            <a:noFill/>
          </a:ln>
        </p:spPr>
      </p:pic>
      <p:sp>
        <p:nvSpPr>
          <p:cNvPr id="191" name="PlaceHolder 1"/>
          <p:cNvSpPr>
            <a:spLocks noGrp="1"/>
          </p:cNvSpPr>
          <p:nvPr>
            <p:ph type="title"/>
          </p:nvPr>
        </p:nvSpPr>
        <p:spPr>
          <a:xfrm>
            <a:off x="684000" y="1058400"/>
            <a:ext cx="3671640" cy="593640"/>
          </a:xfrm>
          <a:prstGeom prst="rect">
            <a:avLst/>
          </a:prstGeom>
          <a:noFill/>
          <a:ln w="0">
            <a:noFill/>
          </a:ln>
        </p:spPr>
        <p:txBody>
          <a:bodyPr lIns="0" tIns="0" rIns="0" bIns="0" numCol="1" spcCol="0" anchor="t">
            <a:noAutofit/>
          </a:bodyPr>
          <a:lstStyle/>
          <a:p>
            <a:pPr indent="0" defTabSz="343080">
              <a:lnSpc>
                <a:spcPct val="90000"/>
              </a:lnSpc>
              <a:buNone/>
            </a:pPr>
            <a:r>
              <a:rPr lang="sv-SE" sz="2470" b="1" strike="noStrike" spc="-1">
                <a:solidFill>
                  <a:schemeClr val="dk1"/>
                </a:solidFill>
                <a:latin typeface="Arial Narrow"/>
                <a:ea typeface="ＭＳ Ｐゴシック"/>
              </a:rPr>
              <a:t>Klicka här för att ändra format</a:t>
            </a:r>
            <a:endParaRPr lang="sv-SE" sz="2470" b="0" strike="noStrike" spc="-1">
              <a:solidFill>
                <a:schemeClr val="dk1"/>
              </a:solidFill>
              <a:latin typeface="Calibri"/>
            </a:endParaRPr>
          </a:p>
        </p:txBody>
      </p:sp>
      <p:sp>
        <p:nvSpPr>
          <p:cNvPr id="192" name="PlaceHolder 2"/>
          <p:cNvSpPr>
            <a:spLocks noGrp="1"/>
          </p:cNvSpPr>
          <p:nvPr>
            <p:ph type="body"/>
          </p:nvPr>
        </p:nvSpPr>
        <p:spPr>
          <a:xfrm>
            <a:off x="684000" y="1763280"/>
            <a:ext cx="3671640" cy="2915640"/>
          </a:xfrm>
          <a:prstGeom prst="rect">
            <a:avLst/>
          </a:prstGeom>
          <a:noFill/>
          <a:ln w="0">
            <a:noFill/>
          </a:ln>
        </p:spPr>
        <p:txBody>
          <a:bodyPr lIns="0" tIns="0" rIns="0" bIns="0" anchor="t">
            <a:noAutofit/>
          </a:bodyPr>
          <a:lstStyle/>
          <a:p>
            <a:pPr marL="162000" indent="-162000" defTabSz="343080">
              <a:lnSpc>
                <a:spcPct val="110000"/>
              </a:lnSpc>
              <a:spcBef>
                <a:spcPts val="601"/>
              </a:spcBef>
              <a:buClr>
                <a:srgbClr val="262626"/>
              </a:buClr>
              <a:buFont typeface="Arial"/>
              <a:buChar char="•"/>
            </a:pPr>
            <a:r>
              <a:rPr lang="sv-SE" sz="1500" b="0" strike="noStrike" spc="-1">
                <a:solidFill>
                  <a:srgbClr val="262626"/>
                </a:solidFill>
                <a:latin typeface="Arial"/>
                <a:ea typeface="ＭＳ Ｐゴシック"/>
              </a:rPr>
              <a:t>Skriv in din text</a:t>
            </a:r>
            <a:endParaRPr lang="sv-SE" sz="1500" b="0" strike="noStrike" spc="-1">
              <a:solidFill>
                <a:srgbClr val="262626"/>
              </a:solidFill>
              <a:latin typeface="Arial"/>
            </a:endParaRPr>
          </a:p>
          <a:p>
            <a:pPr marL="324000" lvl="1" indent="-162000" defTabSz="343080">
              <a:lnSpc>
                <a:spcPct val="110000"/>
              </a:lnSpc>
              <a:spcBef>
                <a:spcPts val="150"/>
              </a:spcBef>
              <a:buClr>
                <a:srgbClr val="262626"/>
              </a:buClr>
              <a:buFont typeface="Arial"/>
              <a:buChar char="–"/>
            </a:pPr>
            <a:r>
              <a:rPr lang="sv-SE" sz="1280" b="0" strike="noStrike" spc="-1">
                <a:solidFill>
                  <a:srgbClr val="262626"/>
                </a:solidFill>
                <a:latin typeface="Arial"/>
                <a:ea typeface="ＭＳ Ｐゴシック"/>
              </a:rPr>
              <a:t>Nivå två</a:t>
            </a:r>
            <a:endParaRPr lang="sv-SE" sz="1280" b="0" strike="noStrike" spc="-1">
              <a:solidFill>
                <a:schemeClr val="dk1">
                  <a:lumMod val="85000"/>
                  <a:lumOff val="15000"/>
                </a:schemeClr>
              </a:solidFill>
              <a:latin typeface="Arial"/>
            </a:endParaRPr>
          </a:p>
          <a:p>
            <a:pPr marL="486000" lvl="2" indent="-162000" defTabSz="343080">
              <a:lnSpc>
                <a:spcPct val="100000"/>
              </a:lnSpc>
              <a:buClr>
                <a:srgbClr val="262626"/>
              </a:buClr>
              <a:buFont typeface="Wingdings" charset="2"/>
              <a:buChar char=""/>
            </a:pPr>
            <a:r>
              <a:rPr lang="sv-SE" sz="1280" b="0" strike="noStrike" spc="-1">
                <a:solidFill>
                  <a:schemeClr val="dk1">
                    <a:lumMod val="85000"/>
                    <a:lumOff val="15000"/>
                  </a:schemeClr>
                </a:solidFill>
                <a:latin typeface="Arial"/>
                <a:ea typeface="ＭＳ Ｐゴシック"/>
              </a:rPr>
              <a:t>Nivå tre</a:t>
            </a:r>
            <a:endParaRPr lang="sv-SE" sz="1280" b="0" strike="noStrike" spc="-1">
              <a:solidFill>
                <a:schemeClr val="dk1">
                  <a:lumMod val="85000"/>
                  <a:lumOff val="15000"/>
                </a:schemeClr>
              </a:solidFill>
              <a:latin typeface="Arial"/>
            </a:endParaRPr>
          </a:p>
          <a:p>
            <a:pPr marL="648000" lvl="3" indent="-162000" defTabSz="343080">
              <a:lnSpc>
                <a:spcPct val="100000"/>
              </a:lnSpc>
              <a:buClr>
                <a:srgbClr val="262626"/>
              </a:buClr>
              <a:buFont typeface="Arial"/>
              <a:buChar char="•"/>
            </a:pPr>
            <a:r>
              <a:rPr lang="sv-SE" sz="1280" b="0" strike="noStrike" spc="-1">
                <a:solidFill>
                  <a:schemeClr val="dk1">
                    <a:lumMod val="85000"/>
                    <a:lumOff val="15000"/>
                  </a:schemeClr>
                </a:solidFill>
                <a:latin typeface="Arial"/>
                <a:ea typeface="Arial"/>
              </a:rPr>
              <a:t>Nivå fyra</a:t>
            </a:r>
            <a:endParaRPr lang="sv-SE" sz="1280" b="0" strike="noStrike" spc="-1">
              <a:solidFill>
                <a:schemeClr val="dk1">
                  <a:lumMod val="85000"/>
                  <a:lumOff val="15000"/>
                </a:schemeClr>
              </a:solidFill>
              <a:latin typeface="Arial"/>
            </a:endParaRPr>
          </a:p>
          <a:p>
            <a:pPr marL="810000" lvl="4" indent="-162000" defTabSz="343080">
              <a:lnSpc>
                <a:spcPct val="100000"/>
              </a:lnSpc>
              <a:buClr>
                <a:srgbClr val="262626"/>
              </a:buClr>
              <a:buFont typeface="Arial"/>
              <a:buChar char="–"/>
            </a:pPr>
            <a:r>
              <a:rPr lang="sv-SE" sz="1280" b="0" strike="noStrike" spc="-1">
                <a:solidFill>
                  <a:schemeClr val="dk1">
                    <a:lumMod val="85000"/>
                    <a:lumOff val="15000"/>
                  </a:schemeClr>
                </a:solidFill>
                <a:latin typeface="Arial"/>
                <a:ea typeface="Arial"/>
              </a:rPr>
              <a:t>Nivå fem</a:t>
            </a:r>
            <a:endParaRPr lang="sv-SE" sz="1280" b="0" strike="noStrike" spc="-1">
              <a:solidFill>
                <a:schemeClr val="dk1">
                  <a:lumMod val="85000"/>
                  <a:lumOff val="15000"/>
                </a:schemeClr>
              </a:solidFill>
              <a:latin typeface="Arial"/>
            </a:endParaRPr>
          </a:p>
        </p:txBody>
      </p:sp>
      <p:sp>
        <p:nvSpPr>
          <p:cNvPr id="193" name="PlaceHolder 3"/>
          <p:cNvSpPr>
            <a:spLocks noGrp="1"/>
          </p:cNvSpPr>
          <p:nvPr>
            <p:ph type="body"/>
          </p:nvPr>
        </p:nvSpPr>
        <p:spPr>
          <a:xfrm>
            <a:off x="4572000" y="-4320"/>
            <a:ext cx="4571640" cy="5147280"/>
          </a:xfrm>
          <a:prstGeom prst="rect">
            <a:avLst/>
          </a:prstGeom>
          <a:noFill/>
          <a:ln w="0">
            <a:noFill/>
          </a:ln>
        </p:spPr>
        <p:txBody>
          <a:bodyPr lIns="0" tIns="0" rIns="0" bIns="0" anchor="ctr">
            <a:normAutofit/>
          </a:bodyPr>
          <a:lstStyle/>
          <a:p>
            <a:pPr indent="0" algn="ctr" defTabSz="914400">
              <a:lnSpc>
                <a:spcPct val="100000"/>
              </a:lnSpc>
              <a:buNone/>
              <a:tabLst>
                <a:tab pos="0" algn="l"/>
              </a:tabLst>
            </a:pPr>
            <a:r>
              <a:rPr lang="sv-SE" sz="1200" b="0" strike="noStrike" spc="-1">
                <a:solidFill>
                  <a:schemeClr val="dk1"/>
                </a:solidFill>
                <a:latin typeface="Calibri"/>
              </a:rPr>
              <a:t>Klicka på ikonen</a:t>
            </a:r>
            <a:br>
              <a:rPr sz="1200"/>
            </a:br>
            <a:br>
              <a:rPr sz="1200"/>
            </a:br>
            <a:r>
              <a:rPr lang="sv-SE" sz="1200" b="0" strike="noStrike" spc="-1">
                <a:solidFill>
                  <a:schemeClr val="dk1"/>
                </a:solidFill>
                <a:latin typeface="Calibri"/>
              </a:rPr>
              <a:t>för att lägga till en bild</a:t>
            </a:r>
            <a:endParaRPr lang="sv-SE" sz="1200" b="0" strike="noStrike" spc="-1">
              <a:solidFill>
                <a:srgbClr val="262626"/>
              </a:solidFill>
              <a:latin typeface="Arial"/>
            </a:endParaRPr>
          </a:p>
        </p:txBody>
      </p:sp>
      <p:sp>
        <p:nvSpPr>
          <p:cNvPr id="194" name="PlaceHolder 4"/>
          <p:cNvSpPr>
            <a:spLocks noGrp="1"/>
          </p:cNvSpPr>
          <p:nvPr>
            <p:ph type="ftr" idx="31"/>
          </p:nvPr>
        </p:nvSpPr>
        <p:spPr>
          <a:xfrm>
            <a:off x="6372000" y="167040"/>
            <a:ext cx="2519640" cy="345240"/>
          </a:xfrm>
          <a:prstGeom prst="rect">
            <a:avLst/>
          </a:prstGeom>
          <a:noFill/>
          <a:ln w="0">
            <a:noFill/>
          </a:ln>
        </p:spPr>
        <p:txBody>
          <a:bodyPr lIns="0" tIns="0" rIns="0" bIns="0" anchor="t">
            <a:noAutofit/>
          </a:bodyPr>
          <a:lstStyle>
            <a:lvl1pPr indent="0" algn="r" defTabSz="914400">
              <a:lnSpc>
                <a:spcPct val="100000"/>
              </a:lnSpc>
              <a:buNone/>
              <a:defRPr lang="sv-SE" sz="820" b="1" strike="noStrike" cap="all" spc="-1">
                <a:solidFill>
                  <a:schemeClr val="lt1">
                    <a:lumMod val="85000"/>
                    <a:lumOff val="15000"/>
                  </a:schemeClr>
                </a:solidFill>
                <a:latin typeface="Arial Narrow"/>
                <a:ea typeface="ＭＳ Ｐゴシック"/>
              </a:defRPr>
            </a:lvl1pPr>
          </a:lstStyle>
          <a:p>
            <a:pPr indent="0" algn="r" defTabSz="914400">
              <a:lnSpc>
                <a:spcPct val="100000"/>
              </a:lnSpc>
              <a:buNone/>
            </a:pPr>
            <a:r>
              <a:rPr lang="sv-SE" sz="820" b="1" strike="noStrike" cap="all" spc="-1">
                <a:solidFill>
                  <a:schemeClr val="lt1">
                    <a:lumMod val="85000"/>
                    <a:lumOff val="15000"/>
                  </a:schemeClr>
                </a:solidFill>
                <a:latin typeface="Arial Narrow"/>
                <a:ea typeface="ＭＳ Ｐゴシック"/>
              </a:rPr>
              <a:t>&lt;footer&gt;</a:t>
            </a:r>
            <a:endParaRPr lang="en-US" sz="820" b="0" strike="noStrike" spc="-1">
              <a:solidFill>
                <a:srgbClr val="000000"/>
              </a:solidFill>
              <a:latin typeface="Calibri"/>
            </a:endParaRPr>
          </a:p>
        </p:txBody>
      </p:sp>
      <p:sp>
        <p:nvSpPr>
          <p:cNvPr id="195" name="PlaceHolder 5"/>
          <p:cNvSpPr>
            <a:spLocks noGrp="1"/>
          </p:cNvSpPr>
          <p:nvPr>
            <p:ph type="sldNum" idx="32"/>
          </p:nvPr>
        </p:nvSpPr>
        <p:spPr>
          <a:xfrm>
            <a:off x="6516000" y="4805280"/>
            <a:ext cx="576360" cy="180720"/>
          </a:xfrm>
          <a:prstGeom prst="rect">
            <a:avLst/>
          </a:prstGeom>
          <a:noFill/>
          <a:ln w="0">
            <a:noFill/>
          </a:ln>
        </p:spPr>
        <p:txBody>
          <a:bodyPr lIns="0" tIns="0" rIns="0" bIns="0" anchor="t">
            <a:noAutofit/>
          </a:bodyPr>
          <a:lstStyle>
            <a:lvl1pPr indent="0" algn="r" defTabSz="914400">
              <a:lnSpc>
                <a:spcPct val="100000"/>
              </a:lnSpc>
              <a:buNone/>
              <a:defRPr lang="sv-SE" sz="900" b="1" strike="noStrike" cap="all" spc="-1">
                <a:solidFill>
                  <a:schemeClr val="lt1">
                    <a:tint val="75000"/>
                  </a:schemeClr>
                </a:solidFill>
                <a:latin typeface="Arial Narrow"/>
                <a:ea typeface="ＭＳ Ｐゴシック"/>
              </a:defRPr>
            </a:lvl1pPr>
          </a:lstStyle>
          <a:p>
            <a:pPr indent="0" algn="r" defTabSz="914400">
              <a:lnSpc>
                <a:spcPct val="100000"/>
              </a:lnSpc>
              <a:buNone/>
            </a:pPr>
            <a:fld id="{91470DF7-F446-4143-AEBB-A60071404D78}" type="slidenum">
              <a:rPr lang="sv-SE" sz="900" b="1" strike="noStrike" cap="all" spc="-1">
                <a:solidFill>
                  <a:schemeClr val="lt1">
                    <a:tint val="75000"/>
                  </a:schemeClr>
                </a:solidFill>
                <a:latin typeface="Arial Narrow"/>
                <a:ea typeface="ＭＳ Ｐゴシック"/>
              </a:rPr>
              <a:t>‹#›</a:t>
            </a:fld>
            <a:endParaRPr lang="en-US" sz="900" b="0" strike="noStrike" spc="-1">
              <a:solidFill>
                <a:srgbClr val="000000"/>
              </a:solidFill>
              <a:latin typeface="Calibri"/>
            </a:endParaRPr>
          </a:p>
        </p:txBody>
      </p:sp>
      <p:sp>
        <p:nvSpPr>
          <p:cNvPr id="196" name="PlaceHolder 6"/>
          <p:cNvSpPr>
            <a:spLocks noGrp="1"/>
          </p:cNvSpPr>
          <p:nvPr>
            <p:ph type="dt" idx="33"/>
          </p:nvPr>
        </p:nvSpPr>
        <p:spPr>
          <a:xfrm>
            <a:off x="628560" y="4767120"/>
            <a:ext cx="2057040" cy="273600"/>
          </a:xfrm>
          <a:prstGeom prst="rect">
            <a:avLst/>
          </a:prstGeom>
          <a:noFill/>
          <a:ln w="0">
            <a:noFill/>
          </a:ln>
        </p:spPr>
        <p:txBody>
          <a:bodyPr lIns="91440" tIns="45720" rIns="91440" bIns="45720" anchor="ctr">
            <a:noAutofit/>
          </a:bodyPr>
          <a:lstStyle>
            <a:lvl1pPr indent="0" defTabSz="914400">
              <a:lnSpc>
                <a:spcPct val="100000"/>
              </a:lnSpc>
              <a:buNone/>
              <a:defRPr lang="sv-SE" sz="900" b="0" strike="noStrike" spc="-1">
                <a:solidFill>
                  <a:schemeClr val="dk1">
                    <a:tint val="75000"/>
                  </a:schemeClr>
                </a:solidFill>
                <a:latin typeface="Calibri"/>
              </a:defRPr>
            </a:lvl1pPr>
          </a:lstStyle>
          <a:p>
            <a:pPr indent="0" defTabSz="914400">
              <a:lnSpc>
                <a:spcPct val="100000"/>
              </a:lnSpc>
              <a:buNone/>
            </a:pPr>
            <a:r>
              <a:rPr lang="sv-SE" sz="900" b="0" strike="noStrike" spc="-1">
                <a:solidFill>
                  <a:schemeClr val="dk1">
                    <a:tint val="75000"/>
                  </a:schemeClr>
                </a:solidFill>
                <a:latin typeface="Calibri"/>
              </a:rPr>
              <a:t>&lt;date/time&gt;</a:t>
            </a:r>
            <a:endParaRPr lang="en-US" sz="900" b="0" strike="noStrike" spc="-1">
              <a:solidFill>
                <a:srgbClr val="000000"/>
              </a:solidFill>
              <a:latin typeface="Calibri"/>
            </a:endParaRPr>
          </a:p>
        </p:txBody>
      </p:sp>
      <p:sp>
        <p:nvSpPr>
          <p:cNvPr id="197" name="PlaceHolder 7"/>
          <p:cNvSpPr>
            <a:spLocks noGrp="1"/>
          </p:cNvSpPr>
          <p:nvPr>
            <p:ph type="body"/>
          </p:nvPr>
        </p:nvSpPr>
        <p:spPr>
          <a:xfrm>
            <a:off x="7322400" y="4706280"/>
            <a:ext cx="1785240" cy="404640"/>
          </a:xfrm>
          <a:prstGeom prst="rect">
            <a:avLst/>
          </a:prstGeom>
          <a:blipFill rotWithShape="0">
            <a:blip r:embed="rId5"/>
            <a:stretch/>
          </a:blipFill>
          <a:ln w="0">
            <a:noFill/>
          </a:ln>
        </p:spPr>
        <p:txBody>
          <a:bodyPr lIns="90000" tIns="45000" rIns="90000" bIns="45000" anchor="t">
            <a:normAutofit/>
          </a:bodyPr>
          <a:lstStyle/>
          <a:p>
            <a:pPr indent="0" defTabSz="914400">
              <a:lnSpc>
                <a:spcPct val="100000"/>
              </a:lnSpc>
              <a:buNone/>
              <a:tabLst>
                <a:tab pos="0" algn="l"/>
              </a:tabLst>
            </a:pPr>
            <a:r>
              <a:rPr lang="sv-SE" sz="1800" b="0" strike="noStrike" spc="-1">
                <a:solidFill>
                  <a:schemeClr val="dk1"/>
                </a:solidFill>
                <a:latin typeface="Calibri"/>
              </a:rPr>
              <a:t> </a:t>
            </a:r>
            <a:endParaRPr lang="sv-SE" sz="1800" b="0" strike="noStrike" spc="-1">
              <a:solidFill>
                <a:srgbClr val="262626"/>
              </a:solidFill>
              <a:latin typeface="Arial"/>
            </a:endParaRPr>
          </a:p>
        </p:txBody>
      </p:sp>
    </p:spTree>
  </p:cSld>
  <p:clrMap bg1="lt1" tx1="dk1" bg2="lt2" tx2="dk2" accent1="accent1" accent2="accent2" accent3="accent3" accent4="accent4" accent5="accent5" accent6="accent6" hlink="hlink" folHlink="folHlink"/>
  <p:sldLayoutIdLst>
    <p:sldLayoutId id="214748372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98" name="Bildobjekt 6"/>
          <p:cNvPicPr/>
          <p:nvPr/>
        </p:nvPicPr>
        <p:blipFill>
          <a:blip r:embed="rId3"/>
          <a:stretch/>
        </p:blipFill>
        <p:spPr>
          <a:xfrm>
            <a:off x="6804360" y="4677840"/>
            <a:ext cx="2242800" cy="406440"/>
          </a:xfrm>
          <a:prstGeom prst="rect">
            <a:avLst/>
          </a:prstGeom>
          <a:ln w="0">
            <a:noFill/>
          </a:ln>
        </p:spPr>
      </p:pic>
      <p:pic>
        <p:nvPicPr>
          <p:cNvPr id="199" name="Bildobjekt 4"/>
          <p:cNvPicPr/>
          <p:nvPr/>
        </p:nvPicPr>
        <p:blipFill>
          <a:blip r:embed="rId4"/>
          <a:stretch/>
        </p:blipFill>
        <p:spPr>
          <a:xfrm>
            <a:off x="684000" y="226800"/>
            <a:ext cx="1716840" cy="539640"/>
          </a:xfrm>
          <a:prstGeom prst="rect">
            <a:avLst/>
          </a:prstGeom>
          <a:ln w="0">
            <a:noFill/>
          </a:ln>
        </p:spPr>
      </p:pic>
      <p:sp>
        <p:nvSpPr>
          <p:cNvPr id="200" name="PlaceHolder 1"/>
          <p:cNvSpPr>
            <a:spLocks noGrp="1"/>
          </p:cNvSpPr>
          <p:nvPr>
            <p:ph type="title"/>
          </p:nvPr>
        </p:nvSpPr>
        <p:spPr>
          <a:xfrm>
            <a:off x="684000" y="1058400"/>
            <a:ext cx="5111640" cy="593640"/>
          </a:xfrm>
          <a:prstGeom prst="rect">
            <a:avLst/>
          </a:prstGeom>
          <a:noFill/>
          <a:ln w="0">
            <a:noFill/>
          </a:ln>
        </p:spPr>
        <p:txBody>
          <a:bodyPr lIns="0" tIns="0" rIns="0" bIns="0" numCol="1" spcCol="0" anchor="t">
            <a:noAutofit/>
          </a:bodyPr>
          <a:lstStyle/>
          <a:p>
            <a:pPr indent="0" defTabSz="343080">
              <a:lnSpc>
                <a:spcPct val="90000"/>
              </a:lnSpc>
              <a:buNone/>
            </a:pPr>
            <a:r>
              <a:rPr lang="sv-SE" sz="2470" b="1" strike="noStrike" spc="-1">
                <a:solidFill>
                  <a:schemeClr val="dk1"/>
                </a:solidFill>
                <a:latin typeface="Arial Narrow"/>
                <a:ea typeface="ＭＳ Ｐゴシック"/>
              </a:rPr>
              <a:t>Klicka här för att ändra format</a:t>
            </a:r>
            <a:endParaRPr lang="sv-SE" sz="2470" b="0" strike="noStrike" spc="-1">
              <a:solidFill>
                <a:schemeClr val="dk1"/>
              </a:solidFill>
              <a:latin typeface="Calibri"/>
            </a:endParaRPr>
          </a:p>
        </p:txBody>
      </p:sp>
      <p:sp>
        <p:nvSpPr>
          <p:cNvPr id="201" name="PlaceHolder 2"/>
          <p:cNvSpPr>
            <a:spLocks noGrp="1"/>
          </p:cNvSpPr>
          <p:nvPr>
            <p:ph type="body"/>
          </p:nvPr>
        </p:nvSpPr>
        <p:spPr>
          <a:xfrm>
            <a:off x="684000" y="1763280"/>
            <a:ext cx="5111640" cy="2915640"/>
          </a:xfrm>
          <a:prstGeom prst="rect">
            <a:avLst/>
          </a:prstGeom>
          <a:noFill/>
          <a:ln w="0">
            <a:noFill/>
          </a:ln>
        </p:spPr>
        <p:txBody>
          <a:bodyPr lIns="0" tIns="0" rIns="0" bIns="0" anchor="t">
            <a:noAutofit/>
          </a:bodyPr>
          <a:lstStyle/>
          <a:p>
            <a:pPr marL="162000" indent="-162000" defTabSz="343080">
              <a:lnSpc>
                <a:spcPct val="110000"/>
              </a:lnSpc>
              <a:spcBef>
                <a:spcPts val="601"/>
              </a:spcBef>
              <a:buClr>
                <a:srgbClr val="262626"/>
              </a:buClr>
              <a:buFont typeface="Arial"/>
              <a:buChar char="•"/>
            </a:pPr>
            <a:r>
              <a:rPr lang="sv-SE" sz="1500" b="0" strike="noStrike" spc="-1">
                <a:solidFill>
                  <a:srgbClr val="262626"/>
                </a:solidFill>
                <a:latin typeface="Arial"/>
                <a:ea typeface="ＭＳ Ｐゴシック"/>
              </a:rPr>
              <a:t>Skriv in din text</a:t>
            </a:r>
            <a:endParaRPr lang="sv-SE" sz="1500" b="0" strike="noStrike" spc="-1">
              <a:solidFill>
                <a:srgbClr val="262626"/>
              </a:solidFill>
              <a:latin typeface="Arial"/>
            </a:endParaRPr>
          </a:p>
          <a:p>
            <a:pPr marL="324000" lvl="1" indent="-162000" defTabSz="343080">
              <a:lnSpc>
                <a:spcPct val="110000"/>
              </a:lnSpc>
              <a:spcBef>
                <a:spcPts val="150"/>
              </a:spcBef>
              <a:buClr>
                <a:srgbClr val="262626"/>
              </a:buClr>
              <a:buFont typeface="Arial"/>
              <a:buChar char="–"/>
            </a:pPr>
            <a:r>
              <a:rPr lang="sv-SE" sz="1280" b="0" strike="noStrike" spc="-1">
                <a:solidFill>
                  <a:srgbClr val="262626"/>
                </a:solidFill>
                <a:latin typeface="Arial"/>
                <a:ea typeface="ＭＳ Ｐゴシック"/>
              </a:rPr>
              <a:t>Nivå två</a:t>
            </a:r>
            <a:endParaRPr lang="sv-SE" sz="1280" b="0" strike="noStrike" spc="-1">
              <a:solidFill>
                <a:schemeClr val="dk1">
                  <a:lumMod val="85000"/>
                  <a:lumOff val="15000"/>
                </a:schemeClr>
              </a:solidFill>
              <a:latin typeface="Arial"/>
            </a:endParaRPr>
          </a:p>
          <a:p>
            <a:pPr marL="486000" lvl="2" indent="-162000" defTabSz="343080">
              <a:lnSpc>
                <a:spcPct val="100000"/>
              </a:lnSpc>
              <a:buClr>
                <a:srgbClr val="262626"/>
              </a:buClr>
              <a:buFont typeface="Wingdings" charset="2"/>
              <a:buChar char=""/>
            </a:pPr>
            <a:r>
              <a:rPr lang="sv-SE" sz="1280" b="0" strike="noStrike" spc="-1">
                <a:solidFill>
                  <a:schemeClr val="dk1">
                    <a:lumMod val="85000"/>
                    <a:lumOff val="15000"/>
                  </a:schemeClr>
                </a:solidFill>
                <a:latin typeface="Arial"/>
                <a:ea typeface="ＭＳ Ｐゴシック"/>
              </a:rPr>
              <a:t>Nivå tre</a:t>
            </a:r>
            <a:endParaRPr lang="sv-SE" sz="1280" b="0" strike="noStrike" spc="-1">
              <a:solidFill>
                <a:schemeClr val="dk1">
                  <a:lumMod val="85000"/>
                  <a:lumOff val="15000"/>
                </a:schemeClr>
              </a:solidFill>
              <a:latin typeface="Arial"/>
            </a:endParaRPr>
          </a:p>
          <a:p>
            <a:pPr marL="648000" lvl="3" indent="-162000" defTabSz="343080">
              <a:lnSpc>
                <a:spcPct val="100000"/>
              </a:lnSpc>
              <a:buClr>
                <a:srgbClr val="262626"/>
              </a:buClr>
              <a:buFont typeface="Arial"/>
              <a:buChar char="•"/>
            </a:pPr>
            <a:r>
              <a:rPr lang="sv-SE" sz="1280" b="0" strike="noStrike" spc="-1">
                <a:solidFill>
                  <a:schemeClr val="dk1">
                    <a:lumMod val="85000"/>
                    <a:lumOff val="15000"/>
                  </a:schemeClr>
                </a:solidFill>
                <a:latin typeface="Arial"/>
                <a:ea typeface="Arial"/>
              </a:rPr>
              <a:t>Nivå fyra</a:t>
            </a:r>
            <a:endParaRPr lang="sv-SE" sz="1280" b="0" strike="noStrike" spc="-1">
              <a:solidFill>
                <a:schemeClr val="dk1">
                  <a:lumMod val="85000"/>
                  <a:lumOff val="15000"/>
                </a:schemeClr>
              </a:solidFill>
              <a:latin typeface="Arial"/>
            </a:endParaRPr>
          </a:p>
          <a:p>
            <a:pPr marL="810000" lvl="4" indent="-162000" defTabSz="343080">
              <a:lnSpc>
                <a:spcPct val="100000"/>
              </a:lnSpc>
              <a:buClr>
                <a:srgbClr val="262626"/>
              </a:buClr>
              <a:buFont typeface="Arial"/>
              <a:buChar char="–"/>
            </a:pPr>
            <a:r>
              <a:rPr lang="sv-SE" sz="1280" b="0" strike="noStrike" spc="-1">
                <a:solidFill>
                  <a:schemeClr val="dk1">
                    <a:lumMod val="85000"/>
                    <a:lumOff val="15000"/>
                  </a:schemeClr>
                </a:solidFill>
                <a:latin typeface="Arial"/>
                <a:ea typeface="Arial"/>
              </a:rPr>
              <a:t>Nivå fem</a:t>
            </a:r>
            <a:endParaRPr lang="sv-SE" sz="1280" b="0" strike="noStrike" spc="-1">
              <a:solidFill>
                <a:schemeClr val="dk1">
                  <a:lumMod val="85000"/>
                  <a:lumOff val="15000"/>
                </a:schemeClr>
              </a:solidFill>
              <a:latin typeface="Arial"/>
            </a:endParaRPr>
          </a:p>
        </p:txBody>
      </p:sp>
      <p:sp>
        <p:nvSpPr>
          <p:cNvPr id="202" name="PlaceHolder 3"/>
          <p:cNvSpPr>
            <a:spLocks noGrp="1"/>
          </p:cNvSpPr>
          <p:nvPr>
            <p:ph type="body"/>
          </p:nvPr>
        </p:nvSpPr>
        <p:spPr>
          <a:xfrm>
            <a:off x="6149880" y="-4320"/>
            <a:ext cx="2991600" cy="2547000"/>
          </a:xfrm>
          <a:prstGeom prst="rect">
            <a:avLst/>
          </a:prstGeom>
          <a:noFill/>
          <a:ln w="0">
            <a:noFill/>
          </a:ln>
        </p:spPr>
        <p:txBody>
          <a:bodyPr lIns="0" tIns="0" rIns="0" bIns="0" anchor="ctr">
            <a:normAutofit/>
          </a:bodyPr>
          <a:lstStyle/>
          <a:p>
            <a:pPr indent="0" algn="ctr" defTabSz="343080">
              <a:lnSpc>
                <a:spcPct val="110000"/>
              </a:lnSpc>
              <a:spcBef>
                <a:spcPts val="601"/>
              </a:spcBef>
              <a:buNone/>
              <a:tabLst>
                <a:tab pos="0" algn="l"/>
              </a:tabLst>
            </a:pPr>
            <a:r>
              <a:rPr lang="sv-SE" sz="1200" b="0" strike="noStrike" spc="-1">
                <a:solidFill>
                  <a:schemeClr val="dk1"/>
                </a:solidFill>
                <a:latin typeface="Calibri"/>
              </a:rPr>
              <a:t>Klicka på ikonen</a:t>
            </a:r>
            <a:br>
              <a:rPr sz="1200"/>
            </a:br>
            <a:br>
              <a:rPr sz="1200"/>
            </a:br>
            <a:r>
              <a:rPr lang="sv-SE" sz="1200" b="0" strike="noStrike" spc="-1">
                <a:solidFill>
                  <a:schemeClr val="dk1"/>
                </a:solidFill>
                <a:latin typeface="Calibri"/>
              </a:rPr>
              <a:t>för att lägga till en bild</a:t>
            </a:r>
            <a:endParaRPr lang="sv-SE" sz="1200" b="0" strike="noStrike" spc="-1">
              <a:solidFill>
                <a:srgbClr val="262626"/>
              </a:solidFill>
              <a:latin typeface="Arial"/>
            </a:endParaRPr>
          </a:p>
        </p:txBody>
      </p:sp>
      <p:sp>
        <p:nvSpPr>
          <p:cNvPr id="203" name="PlaceHolder 4"/>
          <p:cNvSpPr>
            <a:spLocks noGrp="1"/>
          </p:cNvSpPr>
          <p:nvPr>
            <p:ph type="body"/>
          </p:nvPr>
        </p:nvSpPr>
        <p:spPr>
          <a:xfrm>
            <a:off x="6149880" y="2608560"/>
            <a:ext cx="2991600" cy="2547000"/>
          </a:xfrm>
          <a:prstGeom prst="rect">
            <a:avLst/>
          </a:prstGeom>
          <a:noFill/>
          <a:ln w="0">
            <a:noFill/>
          </a:ln>
        </p:spPr>
        <p:txBody>
          <a:bodyPr lIns="0" tIns="0" rIns="0" bIns="0" anchor="ctr">
            <a:normAutofit/>
          </a:bodyPr>
          <a:lstStyle/>
          <a:p>
            <a:pPr indent="0" algn="ctr" defTabSz="343080">
              <a:lnSpc>
                <a:spcPct val="110000"/>
              </a:lnSpc>
              <a:spcBef>
                <a:spcPts val="601"/>
              </a:spcBef>
              <a:buNone/>
              <a:tabLst>
                <a:tab pos="0" algn="l"/>
              </a:tabLst>
            </a:pPr>
            <a:r>
              <a:rPr lang="sv-SE" sz="1200" b="0" strike="noStrike" spc="-1">
                <a:solidFill>
                  <a:schemeClr val="dk1"/>
                </a:solidFill>
                <a:latin typeface="Calibri"/>
              </a:rPr>
              <a:t>Klicka på ikonen</a:t>
            </a:r>
            <a:br>
              <a:rPr sz="1200"/>
            </a:br>
            <a:br>
              <a:rPr sz="1200"/>
            </a:br>
            <a:r>
              <a:rPr lang="sv-SE" sz="1200" b="0" strike="noStrike" spc="-1">
                <a:solidFill>
                  <a:schemeClr val="dk1"/>
                </a:solidFill>
                <a:latin typeface="Calibri"/>
              </a:rPr>
              <a:t>för att lägga till en bild</a:t>
            </a:r>
            <a:endParaRPr lang="sv-SE" sz="1200" b="0" strike="noStrike" spc="-1">
              <a:solidFill>
                <a:srgbClr val="262626"/>
              </a:solidFill>
              <a:latin typeface="Arial"/>
            </a:endParaRPr>
          </a:p>
        </p:txBody>
      </p:sp>
      <p:sp>
        <p:nvSpPr>
          <p:cNvPr id="204" name="PlaceHolder 5"/>
          <p:cNvSpPr>
            <a:spLocks noGrp="1"/>
          </p:cNvSpPr>
          <p:nvPr>
            <p:ph type="ftr" idx="34"/>
          </p:nvPr>
        </p:nvSpPr>
        <p:spPr>
          <a:xfrm>
            <a:off x="6372000" y="167040"/>
            <a:ext cx="2519640" cy="345240"/>
          </a:xfrm>
          <a:prstGeom prst="rect">
            <a:avLst/>
          </a:prstGeom>
          <a:noFill/>
          <a:ln w="0">
            <a:noFill/>
          </a:ln>
        </p:spPr>
        <p:txBody>
          <a:bodyPr lIns="0" tIns="0" rIns="0" bIns="0" anchor="t">
            <a:noAutofit/>
          </a:bodyPr>
          <a:lstStyle>
            <a:lvl1pPr indent="0" algn="r" defTabSz="914400">
              <a:lnSpc>
                <a:spcPct val="100000"/>
              </a:lnSpc>
              <a:buNone/>
              <a:defRPr lang="sv-SE" sz="820" b="1" strike="noStrike" cap="all" spc="-1">
                <a:solidFill>
                  <a:schemeClr val="lt1">
                    <a:lumMod val="85000"/>
                    <a:lumOff val="15000"/>
                  </a:schemeClr>
                </a:solidFill>
                <a:latin typeface="Arial Narrow"/>
                <a:ea typeface="ＭＳ Ｐゴシック"/>
              </a:defRPr>
            </a:lvl1pPr>
          </a:lstStyle>
          <a:p>
            <a:pPr indent="0" algn="r" defTabSz="914400">
              <a:lnSpc>
                <a:spcPct val="100000"/>
              </a:lnSpc>
              <a:buNone/>
            </a:pPr>
            <a:r>
              <a:rPr lang="sv-SE" sz="820" b="1" strike="noStrike" cap="all" spc="-1">
                <a:solidFill>
                  <a:schemeClr val="lt1">
                    <a:lumMod val="85000"/>
                    <a:lumOff val="15000"/>
                  </a:schemeClr>
                </a:solidFill>
                <a:latin typeface="Arial Narrow"/>
                <a:ea typeface="ＭＳ Ｐゴシック"/>
              </a:rPr>
              <a:t>&lt;footer&gt;</a:t>
            </a:r>
            <a:endParaRPr lang="en-US" sz="820" b="0" strike="noStrike" spc="-1">
              <a:solidFill>
                <a:srgbClr val="000000"/>
              </a:solidFill>
              <a:latin typeface="Calibri"/>
            </a:endParaRPr>
          </a:p>
        </p:txBody>
      </p:sp>
      <p:sp>
        <p:nvSpPr>
          <p:cNvPr id="205" name="PlaceHolder 6"/>
          <p:cNvSpPr>
            <a:spLocks noGrp="1"/>
          </p:cNvSpPr>
          <p:nvPr>
            <p:ph type="sldNum" idx="35"/>
          </p:nvPr>
        </p:nvSpPr>
        <p:spPr>
          <a:xfrm>
            <a:off x="6516000" y="4805280"/>
            <a:ext cx="576360" cy="180720"/>
          </a:xfrm>
          <a:prstGeom prst="rect">
            <a:avLst/>
          </a:prstGeom>
          <a:noFill/>
          <a:ln w="0">
            <a:noFill/>
          </a:ln>
        </p:spPr>
        <p:txBody>
          <a:bodyPr lIns="0" tIns="0" rIns="0" bIns="0" anchor="t">
            <a:noAutofit/>
          </a:bodyPr>
          <a:lstStyle>
            <a:lvl1pPr indent="0" algn="r" defTabSz="914400">
              <a:lnSpc>
                <a:spcPct val="100000"/>
              </a:lnSpc>
              <a:buNone/>
              <a:defRPr lang="sv-SE" sz="900" b="1" strike="noStrike" cap="all" spc="-1">
                <a:solidFill>
                  <a:schemeClr val="lt1">
                    <a:tint val="75000"/>
                  </a:schemeClr>
                </a:solidFill>
                <a:latin typeface="Arial Narrow"/>
                <a:ea typeface="ＭＳ Ｐゴシック"/>
              </a:defRPr>
            </a:lvl1pPr>
          </a:lstStyle>
          <a:p>
            <a:pPr indent="0" algn="r" defTabSz="914400">
              <a:lnSpc>
                <a:spcPct val="100000"/>
              </a:lnSpc>
              <a:buNone/>
            </a:pPr>
            <a:fld id="{56B6D217-5C81-4BCD-99FE-C710997746E3}" type="slidenum">
              <a:rPr lang="sv-SE" sz="900" b="1" strike="noStrike" cap="all" spc="-1">
                <a:solidFill>
                  <a:schemeClr val="lt1">
                    <a:tint val="75000"/>
                  </a:schemeClr>
                </a:solidFill>
                <a:latin typeface="Arial Narrow"/>
                <a:ea typeface="ＭＳ Ｐゴシック"/>
              </a:rPr>
              <a:t>‹#›</a:t>
            </a:fld>
            <a:endParaRPr lang="en-US" sz="900" b="0" strike="noStrike" spc="-1">
              <a:solidFill>
                <a:srgbClr val="000000"/>
              </a:solidFill>
              <a:latin typeface="Calibri"/>
            </a:endParaRPr>
          </a:p>
        </p:txBody>
      </p:sp>
      <p:sp>
        <p:nvSpPr>
          <p:cNvPr id="206" name="PlaceHolder 7"/>
          <p:cNvSpPr>
            <a:spLocks noGrp="1"/>
          </p:cNvSpPr>
          <p:nvPr>
            <p:ph type="dt" idx="36"/>
          </p:nvPr>
        </p:nvSpPr>
        <p:spPr>
          <a:xfrm>
            <a:off x="628560" y="4767120"/>
            <a:ext cx="2057040" cy="273600"/>
          </a:xfrm>
          <a:prstGeom prst="rect">
            <a:avLst/>
          </a:prstGeom>
          <a:noFill/>
          <a:ln w="0">
            <a:noFill/>
          </a:ln>
        </p:spPr>
        <p:txBody>
          <a:bodyPr lIns="91440" tIns="45720" rIns="91440" bIns="45720" anchor="ctr">
            <a:noAutofit/>
          </a:bodyPr>
          <a:lstStyle>
            <a:lvl1pPr indent="0" defTabSz="914400">
              <a:lnSpc>
                <a:spcPct val="100000"/>
              </a:lnSpc>
              <a:buNone/>
              <a:defRPr lang="sv-SE" sz="900" b="0" strike="noStrike" spc="-1">
                <a:solidFill>
                  <a:schemeClr val="dk1">
                    <a:tint val="75000"/>
                  </a:schemeClr>
                </a:solidFill>
                <a:latin typeface="Calibri"/>
              </a:defRPr>
            </a:lvl1pPr>
          </a:lstStyle>
          <a:p>
            <a:pPr indent="0" defTabSz="914400">
              <a:lnSpc>
                <a:spcPct val="100000"/>
              </a:lnSpc>
              <a:buNone/>
            </a:pPr>
            <a:r>
              <a:rPr lang="sv-SE" sz="900" b="0" strike="noStrike" spc="-1">
                <a:solidFill>
                  <a:schemeClr val="dk1">
                    <a:tint val="75000"/>
                  </a:schemeClr>
                </a:solidFill>
                <a:latin typeface="Calibri"/>
              </a:rPr>
              <a:t>&lt;date/time&gt;</a:t>
            </a:r>
            <a:endParaRPr lang="en-US" sz="900" b="0" strike="noStrike" spc="-1">
              <a:solidFill>
                <a:srgbClr val="000000"/>
              </a:solidFill>
              <a:latin typeface="Calibri"/>
            </a:endParaRPr>
          </a:p>
        </p:txBody>
      </p:sp>
      <p:sp>
        <p:nvSpPr>
          <p:cNvPr id="207" name="PlaceHolder 8"/>
          <p:cNvSpPr>
            <a:spLocks noGrp="1"/>
          </p:cNvSpPr>
          <p:nvPr>
            <p:ph type="body"/>
          </p:nvPr>
        </p:nvSpPr>
        <p:spPr>
          <a:xfrm>
            <a:off x="7322400" y="4706280"/>
            <a:ext cx="1785240" cy="404640"/>
          </a:xfrm>
          <a:prstGeom prst="rect">
            <a:avLst/>
          </a:prstGeom>
          <a:blipFill rotWithShape="0">
            <a:blip r:embed="rId5"/>
            <a:stretch/>
          </a:blipFill>
          <a:ln w="0">
            <a:noFill/>
          </a:ln>
        </p:spPr>
        <p:txBody>
          <a:bodyPr lIns="90000" tIns="45000" rIns="90000" bIns="45000" anchor="t">
            <a:normAutofit/>
          </a:bodyPr>
          <a:lstStyle/>
          <a:p>
            <a:pPr indent="0" defTabSz="914400">
              <a:lnSpc>
                <a:spcPct val="100000"/>
              </a:lnSpc>
              <a:buNone/>
              <a:tabLst>
                <a:tab pos="0" algn="l"/>
              </a:tabLst>
            </a:pPr>
            <a:r>
              <a:rPr lang="sv-SE" sz="1800" b="0" strike="noStrike" spc="-1">
                <a:solidFill>
                  <a:schemeClr val="dk1"/>
                </a:solidFill>
                <a:latin typeface="Calibri"/>
              </a:rPr>
              <a:t> </a:t>
            </a:r>
            <a:endParaRPr lang="sv-SE" sz="1800" b="0" strike="noStrike" spc="-1">
              <a:solidFill>
                <a:srgbClr val="262626"/>
              </a:solidFill>
              <a:latin typeface="Arial"/>
            </a:endParaRPr>
          </a:p>
        </p:txBody>
      </p:sp>
    </p:spTree>
  </p:cSld>
  <p:clrMap bg1="lt1" tx1="dk1" bg2="lt2" tx2="dk2" accent1="accent1" accent2="accent2" accent3="accent3" accent4="accent4" accent5="accent5" accent6="accent6" hlink="hlink" folHlink="folHlink"/>
  <p:sldLayoutIdLst>
    <p:sldLayoutId id="214748372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08" name="Bildobjekt 6"/>
          <p:cNvPicPr/>
          <p:nvPr/>
        </p:nvPicPr>
        <p:blipFill>
          <a:blip r:embed="rId3"/>
          <a:stretch/>
        </p:blipFill>
        <p:spPr>
          <a:xfrm>
            <a:off x="6804360" y="4677840"/>
            <a:ext cx="2242800" cy="406440"/>
          </a:xfrm>
          <a:prstGeom prst="rect">
            <a:avLst/>
          </a:prstGeom>
          <a:ln w="0">
            <a:noFill/>
          </a:ln>
        </p:spPr>
      </p:pic>
      <p:pic>
        <p:nvPicPr>
          <p:cNvPr id="209" name="Bildobjekt 4"/>
          <p:cNvPicPr/>
          <p:nvPr/>
        </p:nvPicPr>
        <p:blipFill>
          <a:blip r:embed="rId4"/>
          <a:stretch/>
        </p:blipFill>
        <p:spPr>
          <a:xfrm>
            <a:off x="684000" y="226800"/>
            <a:ext cx="1716840" cy="539640"/>
          </a:xfrm>
          <a:prstGeom prst="rect">
            <a:avLst/>
          </a:prstGeom>
          <a:ln w="0">
            <a:noFill/>
          </a:ln>
        </p:spPr>
      </p:pic>
      <p:sp>
        <p:nvSpPr>
          <p:cNvPr id="210" name="PlaceHolder 1"/>
          <p:cNvSpPr>
            <a:spLocks noGrp="1"/>
          </p:cNvSpPr>
          <p:nvPr>
            <p:ph type="title"/>
          </p:nvPr>
        </p:nvSpPr>
        <p:spPr>
          <a:xfrm>
            <a:off x="684000" y="1058400"/>
            <a:ext cx="5111640" cy="593640"/>
          </a:xfrm>
          <a:prstGeom prst="rect">
            <a:avLst/>
          </a:prstGeom>
          <a:noFill/>
          <a:ln w="0">
            <a:noFill/>
          </a:ln>
        </p:spPr>
        <p:txBody>
          <a:bodyPr lIns="0" tIns="0" rIns="0" bIns="0" numCol="1" spcCol="0" anchor="t">
            <a:noAutofit/>
          </a:bodyPr>
          <a:lstStyle/>
          <a:p>
            <a:pPr indent="0" defTabSz="343080">
              <a:lnSpc>
                <a:spcPct val="90000"/>
              </a:lnSpc>
              <a:buNone/>
            </a:pPr>
            <a:r>
              <a:rPr lang="sv-SE" sz="2470" b="1" strike="noStrike" spc="-1">
                <a:solidFill>
                  <a:schemeClr val="dk1"/>
                </a:solidFill>
                <a:latin typeface="Arial Narrow"/>
                <a:ea typeface="ＭＳ Ｐゴシック"/>
              </a:rPr>
              <a:t>Klicka här för att ändra format</a:t>
            </a:r>
            <a:endParaRPr lang="sv-SE" sz="2470" b="0" strike="noStrike" spc="-1">
              <a:solidFill>
                <a:schemeClr val="dk1"/>
              </a:solidFill>
              <a:latin typeface="Calibri"/>
            </a:endParaRPr>
          </a:p>
        </p:txBody>
      </p:sp>
      <p:sp>
        <p:nvSpPr>
          <p:cNvPr id="211" name="PlaceHolder 2"/>
          <p:cNvSpPr>
            <a:spLocks noGrp="1"/>
          </p:cNvSpPr>
          <p:nvPr>
            <p:ph type="body"/>
          </p:nvPr>
        </p:nvSpPr>
        <p:spPr>
          <a:xfrm>
            <a:off x="684000" y="1763280"/>
            <a:ext cx="5111640" cy="2915640"/>
          </a:xfrm>
          <a:prstGeom prst="rect">
            <a:avLst/>
          </a:prstGeom>
          <a:noFill/>
          <a:ln w="0">
            <a:noFill/>
          </a:ln>
        </p:spPr>
        <p:txBody>
          <a:bodyPr lIns="0" tIns="0" rIns="0" bIns="0" anchor="t">
            <a:noAutofit/>
          </a:bodyPr>
          <a:lstStyle/>
          <a:p>
            <a:pPr marL="162000" indent="-162000" defTabSz="343080">
              <a:lnSpc>
                <a:spcPct val="110000"/>
              </a:lnSpc>
              <a:spcBef>
                <a:spcPts val="601"/>
              </a:spcBef>
              <a:buClr>
                <a:srgbClr val="262626"/>
              </a:buClr>
              <a:buFont typeface="Arial"/>
              <a:buChar char="•"/>
            </a:pPr>
            <a:r>
              <a:rPr lang="sv-SE" sz="1500" b="0" strike="noStrike" spc="-1">
                <a:solidFill>
                  <a:srgbClr val="262626"/>
                </a:solidFill>
                <a:latin typeface="Arial"/>
                <a:ea typeface="ＭＳ Ｐゴシック"/>
              </a:rPr>
              <a:t>Skriv in din text</a:t>
            </a:r>
            <a:endParaRPr lang="sv-SE" sz="1500" b="0" strike="noStrike" spc="-1">
              <a:solidFill>
                <a:srgbClr val="262626"/>
              </a:solidFill>
              <a:latin typeface="Arial"/>
            </a:endParaRPr>
          </a:p>
          <a:p>
            <a:pPr marL="324000" lvl="1" indent="-162000" defTabSz="343080">
              <a:lnSpc>
                <a:spcPct val="110000"/>
              </a:lnSpc>
              <a:spcBef>
                <a:spcPts val="150"/>
              </a:spcBef>
              <a:buClr>
                <a:srgbClr val="262626"/>
              </a:buClr>
              <a:buFont typeface="Arial"/>
              <a:buChar char="–"/>
            </a:pPr>
            <a:r>
              <a:rPr lang="sv-SE" sz="1280" b="0" strike="noStrike" spc="-1">
                <a:solidFill>
                  <a:srgbClr val="262626"/>
                </a:solidFill>
                <a:latin typeface="Arial"/>
                <a:ea typeface="ＭＳ Ｐゴシック"/>
              </a:rPr>
              <a:t>Nivå två</a:t>
            </a:r>
            <a:endParaRPr lang="sv-SE" sz="1280" b="0" strike="noStrike" spc="-1">
              <a:solidFill>
                <a:schemeClr val="dk1">
                  <a:lumMod val="85000"/>
                  <a:lumOff val="15000"/>
                </a:schemeClr>
              </a:solidFill>
              <a:latin typeface="Arial"/>
            </a:endParaRPr>
          </a:p>
          <a:p>
            <a:pPr marL="486000" lvl="2" indent="-162000" defTabSz="343080">
              <a:lnSpc>
                <a:spcPct val="100000"/>
              </a:lnSpc>
              <a:buClr>
                <a:srgbClr val="262626"/>
              </a:buClr>
              <a:buFont typeface="Wingdings" charset="2"/>
              <a:buChar char=""/>
            </a:pPr>
            <a:r>
              <a:rPr lang="sv-SE" sz="1280" b="0" strike="noStrike" spc="-1">
                <a:solidFill>
                  <a:schemeClr val="dk1">
                    <a:lumMod val="85000"/>
                    <a:lumOff val="15000"/>
                  </a:schemeClr>
                </a:solidFill>
                <a:latin typeface="Arial"/>
                <a:ea typeface="ＭＳ Ｐゴシック"/>
              </a:rPr>
              <a:t>Nivå tre</a:t>
            </a:r>
            <a:endParaRPr lang="sv-SE" sz="1280" b="0" strike="noStrike" spc="-1">
              <a:solidFill>
                <a:schemeClr val="dk1">
                  <a:lumMod val="85000"/>
                  <a:lumOff val="15000"/>
                </a:schemeClr>
              </a:solidFill>
              <a:latin typeface="Arial"/>
            </a:endParaRPr>
          </a:p>
          <a:p>
            <a:pPr marL="648000" lvl="3" indent="-162000" defTabSz="343080">
              <a:lnSpc>
                <a:spcPct val="100000"/>
              </a:lnSpc>
              <a:buClr>
                <a:srgbClr val="262626"/>
              </a:buClr>
              <a:buFont typeface="Arial"/>
              <a:buChar char="•"/>
            </a:pPr>
            <a:r>
              <a:rPr lang="sv-SE" sz="1280" b="0" strike="noStrike" spc="-1">
                <a:solidFill>
                  <a:schemeClr val="dk1">
                    <a:lumMod val="85000"/>
                    <a:lumOff val="15000"/>
                  </a:schemeClr>
                </a:solidFill>
                <a:latin typeface="Arial"/>
                <a:ea typeface="Arial"/>
              </a:rPr>
              <a:t>Nivå fyra</a:t>
            </a:r>
            <a:endParaRPr lang="sv-SE" sz="1280" b="0" strike="noStrike" spc="-1">
              <a:solidFill>
                <a:schemeClr val="dk1">
                  <a:lumMod val="85000"/>
                  <a:lumOff val="15000"/>
                </a:schemeClr>
              </a:solidFill>
              <a:latin typeface="Arial"/>
            </a:endParaRPr>
          </a:p>
          <a:p>
            <a:pPr marL="810000" lvl="4" indent="-162000" defTabSz="343080">
              <a:lnSpc>
                <a:spcPct val="100000"/>
              </a:lnSpc>
              <a:buClr>
                <a:srgbClr val="262626"/>
              </a:buClr>
              <a:buFont typeface="Arial"/>
              <a:buChar char="–"/>
            </a:pPr>
            <a:r>
              <a:rPr lang="sv-SE" sz="1280" b="0" strike="noStrike" spc="-1">
                <a:solidFill>
                  <a:schemeClr val="dk1">
                    <a:lumMod val="85000"/>
                    <a:lumOff val="15000"/>
                  </a:schemeClr>
                </a:solidFill>
                <a:latin typeface="Arial"/>
                <a:ea typeface="Arial"/>
              </a:rPr>
              <a:t>Nivå fem</a:t>
            </a:r>
            <a:endParaRPr lang="sv-SE" sz="1280" b="0" strike="noStrike" spc="-1">
              <a:solidFill>
                <a:schemeClr val="dk1">
                  <a:lumMod val="85000"/>
                  <a:lumOff val="15000"/>
                </a:schemeClr>
              </a:solidFill>
              <a:latin typeface="Arial"/>
            </a:endParaRPr>
          </a:p>
        </p:txBody>
      </p:sp>
      <p:sp>
        <p:nvSpPr>
          <p:cNvPr id="212" name="PlaceHolder 3"/>
          <p:cNvSpPr>
            <a:spLocks noGrp="1"/>
          </p:cNvSpPr>
          <p:nvPr>
            <p:ph type="body"/>
          </p:nvPr>
        </p:nvSpPr>
        <p:spPr>
          <a:xfrm>
            <a:off x="6152040" y="0"/>
            <a:ext cx="2991600" cy="1677600"/>
          </a:xfrm>
          <a:prstGeom prst="rect">
            <a:avLst/>
          </a:prstGeom>
          <a:noFill/>
          <a:ln w="0">
            <a:noFill/>
          </a:ln>
        </p:spPr>
        <p:txBody>
          <a:bodyPr lIns="0" tIns="0" rIns="0" bIns="0" anchor="ctr">
            <a:normAutofit/>
          </a:bodyPr>
          <a:lstStyle/>
          <a:p>
            <a:pPr indent="0" algn="ctr" defTabSz="914400">
              <a:lnSpc>
                <a:spcPct val="100000"/>
              </a:lnSpc>
              <a:buNone/>
              <a:tabLst>
                <a:tab pos="0" algn="l"/>
              </a:tabLst>
            </a:pPr>
            <a:r>
              <a:rPr lang="sv-SE" sz="1200" b="0" strike="noStrike" spc="-1">
                <a:solidFill>
                  <a:schemeClr val="dk1"/>
                </a:solidFill>
                <a:latin typeface="Calibri"/>
              </a:rPr>
              <a:t>Klicka på ikonen</a:t>
            </a:r>
            <a:br>
              <a:rPr sz="1200"/>
            </a:br>
            <a:br>
              <a:rPr sz="1200"/>
            </a:br>
            <a:r>
              <a:rPr lang="sv-SE" sz="1200" b="0" strike="noStrike" spc="-1">
                <a:solidFill>
                  <a:schemeClr val="dk1"/>
                </a:solidFill>
                <a:latin typeface="Calibri"/>
              </a:rPr>
              <a:t>för att lägga till en bild</a:t>
            </a:r>
            <a:endParaRPr lang="sv-SE" sz="1200" b="0" strike="noStrike" spc="-1">
              <a:solidFill>
                <a:srgbClr val="262626"/>
              </a:solidFill>
              <a:latin typeface="Arial"/>
            </a:endParaRPr>
          </a:p>
        </p:txBody>
      </p:sp>
      <p:sp>
        <p:nvSpPr>
          <p:cNvPr id="213" name="PlaceHolder 4"/>
          <p:cNvSpPr>
            <a:spLocks noGrp="1"/>
          </p:cNvSpPr>
          <p:nvPr>
            <p:ph type="body"/>
          </p:nvPr>
        </p:nvSpPr>
        <p:spPr>
          <a:xfrm>
            <a:off x="6152040" y="3465720"/>
            <a:ext cx="2991600" cy="1677600"/>
          </a:xfrm>
          <a:prstGeom prst="rect">
            <a:avLst/>
          </a:prstGeom>
          <a:noFill/>
          <a:ln w="0">
            <a:noFill/>
          </a:ln>
        </p:spPr>
        <p:txBody>
          <a:bodyPr lIns="0" tIns="0" rIns="0" bIns="0" anchor="ctr">
            <a:normAutofit/>
          </a:bodyPr>
          <a:lstStyle/>
          <a:p>
            <a:pPr indent="0" algn="ctr" defTabSz="914400">
              <a:lnSpc>
                <a:spcPct val="100000"/>
              </a:lnSpc>
              <a:buNone/>
              <a:tabLst>
                <a:tab pos="0" algn="l"/>
              </a:tabLst>
            </a:pPr>
            <a:r>
              <a:rPr lang="sv-SE" sz="1200" b="0" strike="noStrike" spc="-1">
                <a:solidFill>
                  <a:schemeClr val="dk1"/>
                </a:solidFill>
                <a:latin typeface="Calibri"/>
              </a:rPr>
              <a:t>Klicka på ikonen</a:t>
            </a:r>
            <a:br>
              <a:rPr sz="1200"/>
            </a:br>
            <a:br>
              <a:rPr sz="1200"/>
            </a:br>
            <a:r>
              <a:rPr lang="sv-SE" sz="1200" b="0" strike="noStrike" spc="-1">
                <a:solidFill>
                  <a:schemeClr val="dk1"/>
                </a:solidFill>
                <a:latin typeface="Calibri"/>
              </a:rPr>
              <a:t>för att lägga till en bild</a:t>
            </a:r>
            <a:endParaRPr lang="sv-SE" sz="1200" b="0" strike="noStrike" spc="-1">
              <a:solidFill>
                <a:srgbClr val="262626"/>
              </a:solidFill>
              <a:latin typeface="Arial"/>
            </a:endParaRPr>
          </a:p>
        </p:txBody>
      </p:sp>
      <p:sp>
        <p:nvSpPr>
          <p:cNvPr id="214" name="PlaceHolder 5"/>
          <p:cNvSpPr>
            <a:spLocks noGrp="1"/>
          </p:cNvSpPr>
          <p:nvPr>
            <p:ph type="body"/>
          </p:nvPr>
        </p:nvSpPr>
        <p:spPr>
          <a:xfrm>
            <a:off x="6152040" y="1732680"/>
            <a:ext cx="2991600" cy="1677600"/>
          </a:xfrm>
          <a:prstGeom prst="rect">
            <a:avLst/>
          </a:prstGeom>
          <a:noFill/>
          <a:ln w="0">
            <a:noFill/>
          </a:ln>
        </p:spPr>
        <p:txBody>
          <a:bodyPr lIns="0" tIns="0" rIns="0" bIns="0" anchor="ctr">
            <a:normAutofit/>
          </a:bodyPr>
          <a:lstStyle/>
          <a:p>
            <a:pPr indent="0" algn="ctr" defTabSz="914400">
              <a:lnSpc>
                <a:spcPct val="100000"/>
              </a:lnSpc>
              <a:buNone/>
              <a:tabLst>
                <a:tab pos="0" algn="l"/>
              </a:tabLst>
            </a:pPr>
            <a:r>
              <a:rPr lang="sv-SE" sz="1200" b="0" strike="noStrike" spc="-1">
                <a:solidFill>
                  <a:schemeClr val="dk1"/>
                </a:solidFill>
                <a:latin typeface="Calibri"/>
              </a:rPr>
              <a:t>Klicka på ikonen</a:t>
            </a:r>
            <a:br>
              <a:rPr sz="1200"/>
            </a:br>
            <a:br>
              <a:rPr sz="1200"/>
            </a:br>
            <a:r>
              <a:rPr lang="sv-SE" sz="1200" b="0" strike="noStrike" spc="-1">
                <a:solidFill>
                  <a:schemeClr val="dk1"/>
                </a:solidFill>
                <a:latin typeface="Calibri"/>
              </a:rPr>
              <a:t>för att lägga till en bild</a:t>
            </a:r>
            <a:endParaRPr lang="sv-SE" sz="1200" b="0" strike="noStrike" spc="-1">
              <a:solidFill>
                <a:srgbClr val="262626"/>
              </a:solidFill>
              <a:latin typeface="Arial"/>
            </a:endParaRPr>
          </a:p>
        </p:txBody>
      </p:sp>
      <p:sp>
        <p:nvSpPr>
          <p:cNvPr id="215" name="PlaceHolder 6"/>
          <p:cNvSpPr>
            <a:spLocks noGrp="1"/>
          </p:cNvSpPr>
          <p:nvPr>
            <p:ph type="ftr" idx="37"/>
          </p:nvPr>
        </p:nvSpPr>
        <p:spPr>
          <a:xfrm>
            <a:off x="6372000" y="167040"/>
            <a:ext cx="2519640" cy="345240"/>
          </a:xfrm>
          <a:prstGeom prst="rect">
            <a:avLst/>
          </a:prstGeom>
          <a:noFill/>
          <a:ln w="0">
            <a:noFill/>
          </a:ln>
        </p:spPr>
        <p:txBody>
          <a:bodyPr lIns="0" tIns="0" rIns="0" bIns="0" anchor="t">
            <a:noAutofit/>
          </a:bodyPr>
          <a:lstStyle>
            <a:lvl1pPr indent="0" algn="r" defTabSz="914400">
              <a:lnSpc>
                <a:spcPct val="100000"/>
              </a:lnSpc>
              <a:buNone/>
              <a:defRPr lang="sv-SE" sz="820" b="1" strike="noStrike" cap="all" spc="-1">
                <a:solidFill>
                  <a:schemeClr val="lt1">
                    <a:lumMod val="85000"/>
                    <a:lumOff val="15000"/>
                  </a:schemeClr>
                </a:solidFill>
                <a:latin typeface="Arial Narrow"/>
                <a:ea typeface="ＭＳ Ｐゴシック"/>
              </a:defRPr>
            </a:lvl1pPr>
          </a:lstStyle>
          <a:p>
            <a:pPr indent="0" algn="r" defTabSz="914400">
              <a:lnSpc>
                <a:spcPct val="100000"/>
              </a:lnSpc>
              <a:buNone/>
            </a:pPr>
            <a:r>
              <a:rPr lang="sv-SE" sz="820" b="1" strike="noStrike" cap="all" spc="-1">
                <a:solidFill>
                  <a:schemeClr val="lt1">
                    <a:lumMod val="85000"/>
                    <a:lumOff val="15000"/>
                  </a:schemeClr>
                </a:solidFill>
                <a:latin typeface="Arial Narrow"/>
                <a:ea typeface="ＭＳ Ｐゴシック"/>
              </a:rPr>
              <a:t>&lt;footer&gt;</a:t>
            </a:r>
            <a:endParaRPr lang="en-US" sz="820" b="0" strike="noStrike" spc="-1">
              <a:solidFill>
                <a:srgbClr val="000000"/>
              </a:solidFill>
              <a:latin typeface="Calibri"/>
            </a:endParaRPr>
          </a:p>
        </p:txBody>
      </p:sp>
      <p:sp>
        <p:nvSpPr>
          <p:cNvPr id="216" name="PlaceHolder 7"/>
          <p:cNvSpPr>
            <a:spLocks noGrp="1"/>
          </p:cNvSpPr>
          <p:nvPr>
            <p:ph type="sldNum" idx="38"/>
          </p:nvPr>
        </p:nvSpPr>
        <p:spPr>
          <a:xfrm>
            <a:off x="6516000" y="4805280"/>
            <a:ext cx="576360" cy="180720"/>
          </a:xfrm>
          <a:prstGeom prst="rect">
            <a:avLst/>
          </a:prstGeom>
          <a:noFill/>
          <a:ln w="0">
            <a:noFill/>
          </a:ln>
        </p:spPr>
        <p:txBody>
          <a:bodyPr lIns="0" tIns="0" rIns="0" bIns="0" anchor="t">
            <a:noAutofit/>
          </a:bodyPr>
          <a:lstStyle>
            <a:lvl1pPr indent="0" algn="r" defTabSz="914400">
              <a:lnSpc>
                <a:spcPct val="100000"/>
              </a:lnSpc>
              <a:buNone/>
              <a:defRPr lang="sv-SE" sz="900" b="1" strike="noStrike" cap="all" spc="-1">
                <a:solidFill>
                  <a:schemeClr val="lt1">
                    <a:tint val="75000"/>
                  </a:schemeClr>
                </a:solidFill>
                <a:latin typeface="Arial Narrow"/>
                <a:ea typeface="ＭＳ Ｐゴシック"/>
              </a:defRPr>
            </a:lvl1pPr>
          </a:lstStyle>
          <a:p>
            <a:pPr indent="0" algn="r" defTabSz="914400">
              <a:lnSpc>
                <a:spcPct val="100000"/>
              </a:lnSpc>
              <a:buNone/>
            </a:pPr>
            <a:fld id="{DE8986B5-87EE-4E1A-9775-65AF06B3C7C3}" type="slidenum">
              <a:rPr lang="sv-SE" sz="900" b="1" strike="noStrike" cap="all" spc="-1">
                <a:solidFill>
                  <a:schemeClr val="lt1">
                    <a:tint val="75000"/>
                  </a:schemeClr>
                </a:solidFill>
                <a:latin typeface="Arial Narrow"/>
                <a:ea typeface="ＭＳ Ｐゴシック"/>
              </a:rPr>
              <a:t>‹#›</a:t>
            </a:fld>
            <a:endParaRPr lang="en-US" sz="900" b="0" strike="noStrike" spc="-1">
              <a:solidFill>
                <a:srgbClr val="000000"/>
              </a:solidFill>
              <a:latin typeface="Calibri"/>
            </a:endParaRPr>
          </a:p>
        </p:txBody>
      </p:sp>
      <p:sp>
        <p:nvSpPr>
          <p:cNvPr id="217" name="PlaceHolder 8"/>
          <p:cNvSpPr>
            <a:spLocks noGrp="1"/>
          </p:cNvSpPr>
          <p:nvPr>
            <p:ph type="dt" idx="39"/>
          </p:nvPr>
        </p:nvSpPr>
        <p:spPr>
          <a:xfrm>
            <a:off x="628560" y="4767120"/>
            <a:ext cx="2057040" cy="273600"/>
          </a:xfrm>
          <a:prstGeom prst="rect">
            <a:avLst/>
          </a:prstGeom>
          <a:noFill/>
          <a:ln w="0">
            <a:noFill/>
          </a:ln>
        </p:spPr>
        <p:txBody>
          <a:bodyPr lIns="91440" tIns="45720" rIns="91440" bIns="45720" anchor="ctr">
            <a:noAutofit/>
          </a:bodyPr>
          <a:lstStyle>
            <a:lvl1pPr indent="0" defTabSz="914400">
              <a:lnSpc>
                <a:spcPct val="100000"/>
              </a:lnSpc>
              <a:buNone/>
              <a:defRPr lang="sv-SE" sz="900" b="0" strike="noStrike" spc="-1">
                <a:solidFill>
                  <a:schemeClr val="dk1">
                    <a:tint val="75000"/>
                  </a:schemeClr>
                </a:solidFill>
                <a:latin typeface="Calibri"/>
              </a:defRPr>
            </a:lvl1pPr>
          </a:lstStyle>
          <a:p>
            <a:pPr indent="0" defTabSz="914400">
              <a:lnSpc>
                <a:spcPct val="100000"/>
              </a:lnSpc>
              <a:buNone/>
            </a:pPr>
            <a:r>
              <a:rPr lang="sv-SE" sz="900" b="0" strike="noStrike" spc="-1">
                <a:solidFill>
                  <a:schemeClr val="dk1">
                    <a:tint val="75000"/>
                  </a:schemeClr>
                </a:solidFill>
                <a:latin typeface="Calibri"/>
              </a:rPr>
              <a:t>&lt;date/time&gt;</a:t>
            </a:r>
            <a:endParaRPr lang="en-US" sz="900" b="0" strike="noStrike" spc="-1">
              <a:solidFill>
                <a:srgbClr val="000000"/>
              </a:solidFill>
              <a:latin typeface="Calibri"/>
            </a:endParaRPr>
          </a:p>
        </p:txBody>
      </p:sp>
      <p:sp>
        <p:nvSpPr>
          <p:cNvPr id="218" name="PlaceHolder 9"/>
          <p:cNvSpPr>
            <a:spLocks noGrp="1"/>
          </p:cNvSpPr>
          <p:nvPr>
            <p:ph type="body"/>
          </p:nvPr>
        </p:nvSpPr>
        <p:spPr>
          <a:xfrm>
            <a:off x="7322400" y="4706280"/>
            <a:ext cx="1785240" cy="404640"/>
          </a:xfrm>
          <a:prstGeom prst="rect">
            <a:avLst/>
          </a:prstGeom>
          <a:blipFill rotWithShape="0">
            <a:blip r:embed="rId5"/>
            <a:stretch/>
          </a:blipFill>
          <a:ln w="0">
            <a:noFill/>
          </a:ln>
        </p:spPr>
        <p:txBody>
          <a:bodyPr lIns="90000" tIns="45000" rIns="90000" bIns="45000" anchor="t">
            <a:normAutofit/>
          </a:bodyPr>
          <a:lstStyle/>
          <a:p>
            <a:pPr indent="0" defTabSz="914400">
              <a:lnSpc>
                <a:spcPct val="100000"/>
              </a:lnSpc>
              <a:buNone/>
              <a:tabLst>
                <a:tab pos="0" algn="l"/>
              </a:tabLst>
            </a:pPr>
            <a:r>
              <a:rPr lang="sv-SE" sz="1800" b="0" strike="noStrike" spc="-1">
                <a:solidFill>
                  <a:schemeClr val="dk1"/>
                </a:solidFill>
                <a:latin typeface="Calibri"/>
              </a:rPr>
              <a:t> </a:t>
            </a:r>
            <a:endParaRPr lang="sv-SE" sz="1800" b="0" strike="noStrike" spc="-1">
              <a:solidFill>
                <a:srgbClr val="262626"/>
              </a:solidFill>
              <a:latin typeface="Arial"/>
            </a:endParaRPr>
          </a:p>
        </p:txBody>
      </p:sp>
    </p:spTree>
  </p:cSld>
  <p:clrMap bg1="lt1" tx1="dk1" bg2="lt2" tx2="dk2" accent1="accent1" accent2="accent2" accent3="accent3" accent4="accent4" accent5="accent5" accent6="accent6" hlink="hlink" folHlink="folHlink"/>
  <p:sldLayoutIdLst>
    <p:sldLayoutId id="214748372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 name="PlaceHolder 1"/>
          <p:cNvSpPr>
            <a:spLocks noGrp="1"/>
          </p:cNvSpPr>
          <p:nvPr>
            <p:ph type="title"/>
          </p:nvPr>
        </p:nvSpPr>
        <p:spPr>
          <a:xfrm>
            <a:off x="1008000" y="1828080"/>
            <a:ext cx="6630840" cy="1068840"/>
          </a:xfrm>
          <a:prstGeom prst="rect">
            <a:avLst/>
          </a:prstGeom>
          <a:noFill/>
          <a:ln w="0">
            <a:noFill/>
          </a:ln>
        </p:spPr>
        <p:txBody>
          <a:bodyPr lIns="72000" tIns="36000" rIns="72000" bIns="36000" anchor="ctr">
            <a:noAutofit/>
          </a:bodyPr>
          <a:lstStyle/>
          <a:p>
            <a:pPr indent="0" defTabSz="914400">
              <a:lnSpc>
                <a:spcPct val="100000"/>
              </a:lnSpc>
              <a:buNone/>
            </a:pPr>
            <a:r>
              <a:rPr lang="sv-SE" sz="3200" b="0" strike="noStrike" spc="-1" dirty="0">
                <a:solidFill>
                  <a:schemeClr val="dk1"/>
                </a:solidFill>
                <a:latin typeface="Verdana"/>
                <a:ea typeface="Verdana"/>
              </a:rPr>
              <a:t>Tid för omsorg?</a:t>
            </a:r>
            <a:br>
              <a:rPr sz="3200" dirty="0"/>
            </a:br>
            <a:r>
              <a:rPr lang="sv-SE" sz="3200" b="0" strike="noStrike" spc="-1" dirty="0">
                <a:solidFill>
                  <a:schemeClr val="dk1"/>
                </a:solidFill>
                <a:latin typeface="Verdana"/>
                <a:ea typeface="Verdana"/>
              </a:rPr>
              <a:t>Medarbetare och system i hemtjänsten</a:t>
            </a:r>
            <a:endParaRPr lang="sv-SE" sz="3200" b="0" strike="noStrike" spc="-1" dirty="0">
              <a:solidFill>
                <a:schemeClr val="dk1"/>
              </a:solidFill>
              <a:latin typeface="Calibri"/>
            </a:endParaRPr>
          </a:p>
        </p:txBody>
      </p:sp>
      <p:sp>
        <p:nvSpPr>
          <p:cNvPr id="226" name="PlaceHolder 2"/>
          <p:cNvSpPr>
            <a:spLocks noGrp="1"/>
          </p:cNvSpPr>
          <p:nvPr>
            <p:ph type="subTitle"/>
          </p:nvPr>
        </p:nvSpPr>
        <p:spPr>
          <a:xfrm>
            <a:off x="1008000" y="3165840"/>
            <a:ext cx="6630840" cy="603000"/>
          </a:xfrm>
          <a:prstGeom prst="rect">
            <a:avLst/>
          </a:prstGeom>
          <a:noFill/>
          <a:ln w="0">
            <a:noFill/>
          </a:ln>
        </p:spPr>
        <p:txBody>
          <a:bodyPr lIns="91440" tIns="45720" rIns="91440" bIns="45720" anchor="t">
            <a:noAutofit/>
          </a:bodyPr>
          <a:lstStyle/>
          <a:p>
            <a:pPr indent="0" defTabSz="914400">
              <a:lnSpc>
                <a:spcPts val="2900"/>
              </a:lnSpc>
              <a:spcBef>
                <a:spcPts val="479"/>
              </a:spcBef>
              <a:buNone/>
              <a:tabLst>
                <a:tab pos="0" algn="l"/>
              </a:tabLst>
            </a:pPr>
            <a:r>
              <a:rPr lang="en-GB" sz="2000" b="0" strike="noStrike" spc="-1" dirty="0" err="1">
                <a:solidFill>
                  <a:schemeClr val="dk2"/>
                </a:solidFill>
                <a:latin typeface="Verdana"/>
                <a:ea typeface="Verdana"/>
              </a:rPr>
              <a:t>Åsa</a:t>
            </a:r>
            <a:r>
              <a:rPr lang="en-GB" sz="2000" b="0" strike="noStrike" spc="-1" dirty="0">
                <a:solidFill>
                  <a:schemeClr val="dk2"/>
                </a:solidFill>
                <a:latin typeface="Verdana"/>
                <a:ea typeface="Verdana"/>
              </a:rPr>
              <a:t> </a:t>
            </a:r>
            <a:r>
              <a:rPr lang="en-GB" sz="2000" b="0" strike="noStrike" spc="-1" dirty="0" err="1">
                <a:solidFill>
                  <a:schemeClr val="dk2"/>
                </a:solidFill>
                <a:latin typeface="Verdana"/>
                <a:ea typeface="Verdana"/>
              </a:rPr>
              <a:t>Plesner</a:t>
            </a:r>
            <a:r>
              <a:rPr lang="en-GB" sz="2000" b="0" strike="noStrike" spc="-1" dirty="0">
                <a:solidFill>
                  <a:schemeClr val="dk2"/>
                </a:solidFill>
                <a:latin typeface="Verdana"/>
                <a:ea typeface="Verdana"/>
              </a:rPr>
              <a:t>, </a:t>
            </a:r>
            <a:r>
              <a:rPr lang="en-GB" sz="2000" b="0" strike="noStrike" spc="-1" dirty="0" err="1">
                <a:solidFill>
                  <a:schemeClr val="dk2"/>
                </a:solidFill>
                <a:latin typeface="Verdana"/>
                <a:ea typeface="Verdana"/>
              </a:rPr>
              <a:t>Stockholms</a:t>
            </a:r>
            <a:r>
              <a:rPr lang="en-GB" sz="2000" b="0" strike="noStrike" spc="-1" dirty="0">
                <a:solidFill>
                  <a:schemeClr val="dk2"/>
                </a:solidFill>
                <a:latin typeface="Verdana"/>
                <a:ea typeface="Verdana"/>
              </a:rPr>
              <a:t> </a:t>
            </a:r>
            <a:r>
              <a:rPr lang="en-GB" sz="2000" b="0" strike="noStrike" spc="-1" dirty="0" err="1">
                <a:solidFill>
                  <a:schemeClr val="dk2"/>
                </a:solidFill>
                <a:latin typeface="Verdana"/>
                <a:ea typeface="Verdana"/>
              </a:rPr>
              <a:t>universitet</a:t>
            </a:r>
            <a:endParaRPr lang="en-US" sz="2000" b="0" strike="noStrike" spc="-1" dirty="0">
              <a:solidFill>
                <a:srgbClr val="000000"/>
              </a:solidFill>
              <a:latin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7" name="Bildobjekt 7"/>
          <p:cNvPicPr/>
          <p:nvPr/>
        </p:nvPicPr>
        <p:blipFill>
          <a:blip r:embed="rId2"/>
          <a:stretch/>
        </p:blipFill>
        <p:spPr>
          <a:xfrm rot="681000">
            <a:off x="4095000" y="1371240"/>
            <a:ext cx="4876560" cy="3324240"/>
          </a:xfrm>
          <a:prstGeom prst="rect">
            <a:avLst/>
          </a:prstGeom>
          <a:ln w="0">
            <a:noFill/>
          </a:ln>
        </p:spPr>
      </p:pic>
      <p:pic>
        <p:nvPicPr>
          <p:cNvPr id="228" name="Bildobjekt 8"/>
          <p:cNvPicPr/>
          <p:nvPr/>
        </p:nvPicPr>
        <p:blipFill>
          <a:blip r:embed="rId3"/>
          <a:stretch/>
        </p:blipFill>
        <p:spPr>
          <a:xfrm rot="21022800">
            <a:off x="446760" y="1036440"/>
            <a:ext cx="3685680" cy="3098880"/>
          </a:xfrm>
          <a:prstGeom prst="rect">
            <a:avLst/>
          </a:prstGeom>
          <a:ln w="0">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 name="PlaceHolder 1"/>
          <p:cNvSpPr>
            <a:spLocks noGrp="1"/>
          </p:cNvSpPr>
          <p:nvPr>
            <p:ph type="title"/>
          </p:nvPr>
        </p:nvSpPr>
        <p:spPr>
          <a:xfrm>
            <a:off x="792000" y="833400"/>
            <a:ext cx="6850440" cy="596520"/>
          </a:xfrm>
          <a:prstGeom prst="rect">
            <a:avLst/>
          </a:prstGeom>
          <a:noFill/>
          <a:ln w="0">
            <a:noFill/>
          </a:ln>
        </p:spPr>
        <p:txBody>
          <a:bodyPr lIns="91440" tIns="45720" rIns="91440" bIns="45720" anchor="t">
            <a:normAutofit fontScale="77500" lnSpcReduction="20000"/>
          </a:bodyPr>
          <a:lstStyle/>
          <a:p>
            <a:pPr indent="0" defTabSz="914400">
              <a:lnSpc>
                <a:spcPct val="100000"/>
              </a:lnSpc>
              <a:buNone/>
            </a:pPr>
            <a:r>
              <a:rPr lang="sv-SE" sz="2600" b="1" strike="noStrike" spc="-1">
                <a:solidFill>
                  <a:schemeClr val="dk1"/>
                </a:solidFill>
                <a:latin typeface="Verdana"/>
                <a:ea typeface="Verdana"/>
              </a:rPr>
              <a:t>Tidsvillkor i omsorgsarbete ur medarbetarperspektiv:</a:t>
            </a:r>
            <a:endParaRPr lang="sv-SE" sz="2600" b="0" strike="noStrike" spc="-1">
              <a:solidFill>
                <a:schemeClr val="dk1"/>
              </a:solidFill>
              <a:latin typeface="Calibri"/>
            </a:endParaRPr>
          </a:p>
        </p:txBody>
      </p:sp>
      <p:sp>
        <p:nvSpPr>
          <p:cNvPr id="230" name="PlaceHolder 2"/>
          <p:cNvSpPr>
            <a:spLocks noGrp="1"/>
          </p:cNvSpPr>
          <p:nvPr>
            <p:ph/>
          </p:nvPr>
        </p:nvSpPr>
        <p:spPr>
          <a:xfrm>
            <a:off x="792000" y="1752840"/>
            <a:ext cx="6534000" cy="2258640"/>
          </a:xfrm>
          <a:prstGeom prst="rect">
            <a:avLst/>
          </a:prstGeom>
          <a:noFill/>
          <a:ln w="0">
            <a:noFill/>
          </a:ln>
        </p:spPr>
        <p:txBody>
          <a:bodyPr lIns="91440" tIns="45720" rIns="91440" bIns="45720" anchor="t">
            <a:noAutofit/>
          </a:bodyPr>
          <a:lstStyle/>
          <a:p>
            <a:pPr marL="343080" indent="-343080" defTabSz="914400">
              <a:lnSpc>
                <a:spcPts val="2900"/>
              </a:lnSpc>
              <a:spcBef>
                <a:spcPts val="320"/>
              </a:spcBef>
              <a:buClr>
                <a:srgbClr val="002F5F"/>
              </a:buClr>
              <a:buSzPct val="93000"/>
              <a:buFont typeface="Verdana"/>
              <a:buChar char="●"/>
            </a:pPr>
            <a:r>
              <a:rPr lang="sv-SE" sz="1600" b="0" strike="noStrike" spc="-1">
                <a:solidFill>
                  <a:schemeClr val="dk1"/>
                </a:solidFill>
                <a:latin typeface="Verdana"/>
                <a:ea typeface="Verdana"/>
              </a:rPr>
              <a:t>Minutstyrning</a:t>
            </a:r>
            <a:endParaRPr lang="sv-SE" sz="1600" b="0" strike="noStrike" spc="-1">
              <a:solidFill>
                <a:schemeClr val="dk1"/>
              </a:solidFill>
              <a:latin typeface="Verdana"/>
            </a:endParaRPr>
          </a:p>
          <a:p>
            <a:pPr marL="343080" indent="-343080" defTabSz="914400">
              <a:lnSpc>
                <a:spcPts val="2900"/>
              </a:lnSpc>
              <a:spcBef>
                <a:spcPts val="320"/>
              </a:spcBef>
              <a:buClr>
                <a:srgbClr val="002F5F"/>
              </a:buClr>
              <a:buSzPct val="93000"/>
              <a:buFont typeface="Verdana"/>
              <a:buChar char="●"/>
            </a:pPr>
            <a:r>
              <a:rPr lang="sv-SE" sz="1600" b="0" strike="noStrike" spc="-1">
                <a:solidFill>
                  <a:schemeClr val="dk1"/>
                </a:solidFill>
                <a:latin typeface="Verdana"/>
                <a:ea typeface="Verdana"/>
              </a:rPr>
              <a:t>Delade turer</a:t>
            </a:r>
            <a:endParaRPr lang="sv-SE" sz="1600" b="0" strike="noStrike" spc="-1">
              <a:solidFill>
                <a:schemeClr val="dk1"/>
              </a:solidFill>
              <a:latin typeface="Verdana"/>
            </a:endParaRPr>
          </a:p>
          <a:p>
            <a:pPr marL="343080" indent="-343080" defTabSz="914400">
              <a:lnSpc>
                <a:spcPts val="2900"/>
              </a:lnSpc>
              <a:spcBef>
                <a:spcPts val="320"/>
              </a:spcBef>
              <a:buClr>
                <a:srgbClr val="002F5F"/>
              </a:buClr>
              <a:buSzPct val="93000"/>
              <a:buFont typeface="Verdana"/>
              <a:buChar char="●"/>
            </a:pPr>
            <a:r>
              <a:rPr lang="sv-SE" sz="1600" b="0" strike="noStrike" spc="-1">
                <a:solidFill>
                  <a:schemeClr val="dk1"/>
                </a:solidFill>
                <a:latin typeface="Verdana"/>
                <a:ea typeface="Verdana"/>
              </a:rPr>
              <a:t>11 timmars dygnsvila</a:t>
            </a:r>
            <a:endParaRPr lang="sv-SE" sz="1600" b="0" strike="noStrike" spc="-1">
              <a:solidFill>
                <a:schemeClr val="dk1"/>
              </a:solidFill>
              <a:latin typeface="Verdana"/>
            </a:endParaRPr>
          </a:p>
          <a:p>
            <a:pPr marL="343080" indent="-343080" defTabSz="914400">
              <a:lnSpc>
                <a:spcPts val="2900"/>
              </a:lnSpc>
              <a:spcBef>
                <a:spcPts val="320"/>
              </a:spcBef>
              <a:buClr>
                <a:srgbClr val="002F5F"/>
              </a:buClr>
              <a:buSzPct val="93000"/>
              <a:buFont typeface="Verdana"/>
              <a:buChar char="●"/>
            </a:pPr>
            <a:r>
              <a:rPr lang="sv-SE" sz="1600" b="0" strike="noStrike" spc="-1">
                <a:solidFill>
                  <a:schemeClr val="dk1"/>
                </a:solidFill>
                <a:latin typeface="Verdana"/>
                <a:ea typeface="Verdana"/>
              </a:rPr>
              <a:t>Schemaperioder och personligt inflytande på schemaläggning</a:t>
            </a:r>
            <a:endParaRPr lang="sv-SE" sz="1600" b="0" strike="noStrike" spc="-1">
              <a:solidFill>
                <a:schemeClr val="dk1"/>
              </a:solidFill>
              <a:latin typeface="Verdana"/>
            </a:endParaRPr>
          </a:p>
          <a:p>
            <a:pPr indent="0" defTabSz="914400">
              <a:lnSpc>
                <a:spcPts val="2900"/>
              </a:lnSpc>
              <a:spcBef>
                <a:spcPts val="320"/>
              </a:spcBef>
              <a:buNone/>
              <a:tabLst>
                <a:tab pos="0" algn="l"/>
              </a:tabLst>
            </a:pPr>
            <a:endParaRPr lang="sv-SE" sz="1600" b="0" strike="noStrike" spc="-1">
              <a:solidFill>
                <a:schemeClr val="dk1"/>
              </a:solidFill>
              <a:latin typeface="Verdana"/>
            </a:endParaRPr>
          </a:p>
          <a:p>
            <a:pPr indent="0" defTabSz="914400">
              <a:lnSpc>
                <a:spcPts val="2900"/>
              </a:lnSpc>
              <a:spcBef>
                <a:spcPts val="320"/>
              </a:spcBef>
              <a:buNone/>
              <a:tabLst>
                <a:tab pos="0" algn="l"/>
              </a:tabLst>
            </a:pPr>
            <a:r>
              <a:rPr lang="sv-SE" sz="1600" b="0" strike="noStrike" spc="-1">
                <a:solidFill>
                  <a:schemeClr val="dk1"/>
                </a:solidFill>
                <a:latin typeface="Verdana"/>
                <a:ea typeface="Verdana"/>
              </a:rPr>
              <a:t>Sjögren och Fernler (2019): tid har blivit den centrala ”styrningsvalutan” i NPM</a:t>
            </a:r>
            <a:endParaRPr lang="sv-SE" sz="1600" b="0" strike="noStrike" spc="-1">
              <a:solidFill>
                <a:schemeClr val="dk1"/>
              </a:solidFill>
              <a:latin typeface="Verdan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 name="PlaceHolder 1"/>
          <p:cNvSpPr>
            <a:spLocks noGrp="1"/>
          </p:cNvSpPr>
          <p:nvPr>
            <p:ph type="title"/>
          </p:nvPr>
        </p:nvSpPr>
        <p:spPr>
          <a:xfrm>
            <a:off x="797040" y="1347480"/>
            <a:ext cx="6850440" cy="596520"/>
          </a:xfrm>
          <a:prstGeom prst="rect">
            <a:avLst/>
          </a:prstGeom>
          <a:noFill/>
          <a:ln w="0">
            <a:noFill/>
          </a:ln>
        </p:spPr>
        <p:txBody>
          <a:bodyPr lIns="91440" tIns="45720" rIns="91440" bIns="45720" anchor="t">
            <a:noAutofit/>
          </a:bodyPr>
          <a:lstStyle/>
          <a:p>
            <a:pPr indent="0" defTabSz="914400">
              <a:lnSpc>
                <a:spcPct val="100000"/>
              </a:lnSpc>
              <a:buNone/>
            </a:pPr>
            <a:r>
              <a:rPr lang="sv-SE" sz="2600" b="1" strike="noStrike" spc="-1">
                <a:solidFill>
                  <a:schemeClr val="dk1"/>
                </a:solidFill>
                <a:latin typeface="Verdana"/>
                <a:ea typeface="Verdana"/>
              </a:rPr>
              <a:t>Forskningsprojektet som helhet</a:t>
            </a:r>
            <a:endParaRPr lang="sv-SE" sz="2600" b="0" strike="noStrike" spc="-1">
              <a:solidFill>
                <a:schemeClr val="dk1"/>
              </a:solidFill>
              <a:latin typeface="Calibri"/>
            </a:endParaRPr>
          </a:p>
        </p:txBody>
      </p:sp>
      <p:sp>
        <p:nvSpPr>
          <p:cNvPr id="232" name="PlaceHolder 2"/>
          <p:cNvSpPr>
            <a:spLocks noGrp="1"/>
          </p:cNvSpPr>
          <p:nvPr>
            <p:ph/>
          </p:nvPr>
        </p:nvSpPr>
        <p:spPr>
          <a:xfrm>
            <a:off x="792000" y="2106000"/>
            <a:ext cx="6850440" cy="2410920"/>
          </a:xfrm>
          <a:prstGeom prst="rect">
            <a:avLst/>
          </a:prstGeom>
          <a:noFill/>
          <a:ln w="0">
            <a:noFill/>
          </a:ln>
        </p:spPr>
        <p:txBody>
          <a:bodyPr lIns="91440" tIns="45720" rIns="91440" bIns="45720" anchor="t">
            <a:normAutofit fontScale="92500" lnSpcReduction="20000"/>
          </a:bodyPr>
          <a:lstStyle/>
          <a:p>
            <a:pPr marL="343080" indent="-343080" defTabSz="914400">
              <a:lnSpc>
                <a:spcPts val="2900"/>
              </a:lnSpc>
              <a:spcBef>
                <a:spcPts val="400"/>
              </a:spcBef>
              <a:buClr>
                <a:srgbClr val="002F5F"/>
              </a:buClr>
              <a:buSzPct val="93000"/>
              <a:buFont typeface="Verdana"/>
              <a:buChar char="●"/>
            </a:pPr>
            <a:r>
              <a:rPr lang="sv-SE" sz="2000" b="0" strike="noStrike" spc="-1">
                <a:solidFill>
                  <a:schemeClr val="dk1"/>
                </a:solidFill>
                <a:latin typeface="Verdana"/>
                <a:ea typeface="Verdana"/>
              </a:rPr>
              <a:t>Bygger på två fallstudier: en svensk storstad och en liten ort</a:t>
            </a:r>
            <a:endParaRPr lang="sv-SE" sz="2000" b="0" strike="noStrike" spc="-1">
              <a:solidFill>
                <a:schemeClr val="dk1"/>
              </a:solidFill>
              <a:latin typeface="Verdana"/>
            </a:endParaRPr>
          </a:p>
          <a:p>
            <a:pPr marL="743040" lvl="1" indent="-285840" defTabSz="914400">
              <a:lnSpc>
                <a:spcPct val="100000"/>
              </a:lnSpc>
              <a:spcBef>
                <a:spcPts val="400"/>
              </a:spcBef>
              <a:buClr>
                <a:srgbClr val="002F5F"/>
              </a:buClr>
              <a:buFont typeface="Arial"/>
              <a:buChar char="–"/>
            </a:pPr>
            <a:r>
              <a:rPr lang="sv-SE" sz="2000" b="0" strike="noStrike" spc="-1">
                <a:solidFill>
                  <a:schemeClr val="dk1"/>
                </a:solidFill>
                <a:latin typeface="Verdana"/>
                <a:ea typeface="Verdana"/>
              </a:rPr>
              <a:t>Arkivstudie 2012-2023</a:t>
            </a:r>
            <a:endParaRPr lang="sv-SE" sz="2000" b="0" strike="noStrike" spc="-1">
              <a:solidFill>
                <a:schemeClr val="dk1"/>
              </a:solidFill>
              <a:latin typeface="Verdana"/>
            </a:endParaRPr>
          </a:p>
          <a:p>
            <a:pPr marL="743040" lvl="1" indent="-285840" defTabSz="914400">
              <a:lnSpc>
                <a:spcPct val="100000"/>
              </a:lnSpc>
              <a:spcBef>
                <a:spcPts val="400"/>
              </a:spcBef>
              <a:buClr>
                <a:srgbClr val="002F5F"/>
              </a:buClr>
              <a:buFont typeface="Arial"/>
              <a:buChar char="–"/>
            </a:pPr>
            <a:r>
              <a:rPr lang="sv-SE" sz="2000" b="0" strike="noStrike" spc="-1">
                <a:solidFill>
                  <a:schemeClr val="dk1"/>
                </a:solidFill>
                <a:latin typeface="Verdana"/>
                <a:ea typeface="Verdana"/>
              </a:rPr>
              <a:t>Fältstudie våren 2023</a:t>
            </a:r>
            <a:endParaRPr lang="sv-SE" sz="2000" b="0" strike="noStrike" spc="-1">
              <a:solidFill>
                <a:schemeClr val="dk1"/>
              </a:solidFill>
              <a:latin typeface="Verdana"/>
            </a:endParaRPr>
          </a:p>
          <a:p>
            <a:pPr marL="343080" indent="-343080" defTabSz="914400">
              <a:lnSpc>
                <a:spcPts val="2900"/>
              </a:lnSpc>
              <a:spcBef>
                <a:spcPts val="400"/>
              </a:spcBef>
              <a:buClr>
                <a:srgbClr val="002F5F"/>
              </a:buClr>
              <a:buSzPct val="93000"/>
              <a:buFont typeface="Verdana"/>
              <a:buChar char="●"/>
            </a:pPr>
            <a:r>
              <a:rPr lang="sv-SE" sz="2000" b="0" strike="noStrike" spc="-1">
                <a:solidFill>
                  <a:schemeClr val="dk1"/>
                </a:solidFill>
                <a:latin typeface="Verdana"/>
                <a:ea typeface="Verdana"/>
              </a:rPr>
              <a:t>Förvaltningar som fått uppdrag att reformera och utveckla hemtjänsten</a:t>
            </a:r>
            <a:endParaRPr lang="sv-SE" sz="2000" b="0" strike="noStrike" spc="-1">
              <a:solidFill>
                <a:schemeClr val="dk1"/>
              </a:solidFill>
              <a:latin typeface="Verdana"/>
            </a:endParaRPr>
          </a:p>
          <a:p>
            <a:pPr marL="343080" indent="-343080" defTabSz="914400">
              <a:lnSpc>
                <a:spcPts val="2900"/>
              </a:lnSpc>
              <a:spcBef>
                <a:spcPts val="400"/>
              </a:spcBef>
              <a:buClr>
                <a:srgbClr val="002F5F"/>
              </a:buClr>
              <a:buSzPct val="93000"/>
              <a:buFont typeface="Verdana"/>
              <a:buChar char="●"/>
            </a:pPr>
            <a:r>
              <a:rPr lang="sv-SE" sz="2000" b="0" strike="noStrike" spc="-1">
                <a:solidFill>
                  <a:schemeClr val="dk1"/>
                </a:solidFill>
                <a:latin typeface="Verdana"/>
                <a:ea typeface="Verdana"/>
              </a:rPr>
              <a:t>Färdigt våren 2026</a:t>
            </a:r>
            <a:endParaRPr lang="sv-SE" sz="2000" b="0" strike="noStrike" spc="-1">
              <a:solidFill>
                <a:schemeClr val="dk1"/>
              </a:solidFill>
              <a:latin typeface="Verdan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PlaceHolder 1"/>
          <p:cNvSpPr>
            <a:spLocks noGrp="1"/>
          </p:cNvSpPr>
          <p:nvPr>
            <p:ph type="title"/>
          </p:nvPr>
        </p:nvSpPr>
        <p:spPr>
          <a:xfrm>
            <a:off x="792000" y="987480"/>
            <a:ext cx="6850440" cy="596520"/>
          </a:xfrm>
          <a:prstGeom prst="rect">
            <a:avLst/>
          </a:prstGeom>
          <a:noFill/>
          <a:ln w="0">
            <a:noFill/>
          </a:ln>
        </p:spPr>
        <p:txBody>
          <a:bodyPr lIns="91440" tIns="45720" rIns="91440" bIns="45720" anchor="t">
            <a:noAutofit/>
          </a:bodyPr>
          <a:lstStyle/>
          <a:p>
            <a:pPr indent="0" defTabSz="914400">
              <a:lnSpc>
                <a:spcPct val="100000"/>
              </a:lnSpc>
              <a:buNone/>
            </a:pPr>
            <a:r>
              <a:rPr lang="sv-SE" sz="2600" b="1" strike="noStrike" spc="-1">
                <a:solidFill>
                  <a:schemeClr val="dk1"/>
                </a:solidFill>
                <a:latin typeface="Verdana"/>
                <a:ea typeface="Verdana"/>
              </a:rPr>
              <a:t>Tidsbegrepp från omsorgsforskning</a:t>
            </a:r>
            <a:endParaRPr lang="sv-SE" sz="2600" b="0" strike="noStrike" spc="-1">
              <a:solidFill>
                <a:schemeClr val="dk1"/>
              </a:solidFill>
              <a:latin typeface="Calibri"/>
            </a:endParaRPr>
          </a:p>
        </p:txBody>
      </p:sp>
      <p:sp>
        <p:nvSpPr>
          <p:cNvPr id="234" name="PlaceHolder 2"/>
          <p:cNvSpPr>
            <a:spLocks noGrp="1"/>
          </p:cNvSpPr>
          <p:nvPr>
            <p:ph/>
          </p:nvPr>
        </p:nvSpPr>
        <p:spPr>
          <a:xfrm>
            <a:off x="792000" y="1851840"/>
            <a:ext cx="3617640" cy="2895840"/>
          </a:xfrm>
          <a:prstGeom prst="rect">
            <a:avLst/>
          </a:prstGeom>
          <a:noFill/>
          <a:ln w="0">
            <a:noFill/>
          </a:ln>
        </p:spPr>
        <p:txBody>
          <a:bodyPr lIns="91440" tIns="45720" rIns="91440" bIns="45720" anchor="t">
            <a:noAutofit/>
          </a:bodyPr>
          <a:lstStyle/>
          <a:p>
            <a:pPr marL="343080" indent="-343080" defTabSz="914400">
              <a:lnSpc>
                <a:spcPts val="2900"/>
              </a:lnSpc>
              <a:spcBef>
                <a:spcPts val="320"/>
              </a:spcBef>
              <a:buClr>
                <a:srgbClr val="002F5F"/>
              </a:buClr>
              <a:buSzPct val="93000"/>
              <a:buFont typeface="Verdana"/>
              <a:buChar char="●"/>
            </a:pPr>
            <a:r>
              <a:rPr lang="sv-SE" sz="1600" b="0" strike="noStrike" spc="-1">
                <a:solidFill>
                  <a:schemeClr val="dk1"/>
                </a:solidFill>
                <a:latin typeface="Verdana"/>
                <a:ea typeface="Verdana"/>
              </a:rPr>
              <a:t>Klocktid / linjär tid</a:t>
            </a:r>
            <a:endParaRPr lang="sv-SE" sz="1600" b="0" strike="noStrike" spc="-1">
              <a:solidFill>
                <a:schemeClr val="dk1"/>
              </a:solidFill>
              <a:latin typeface="Verdana"/>
            </a:endParaRPr>
          </a:p>
          <a:p>
            <a:pPr marL="343080" indent="-343080" defTabSz="914400">
              <a:lnSpc>
                <a:spcPts val="2900"/>
              </a:lnSpc>
              <a:spcBef>
                <a:spcPts val="320"/>
              </a:spcBef>
              <a:buClr>
                <a:srgbClr val="002F5F"/>
              </a:buClr>
              <a:buSzPct val="93000"/>
              <a:buFont typeface="Verdana"/>
              <a:buChar char="●"/>
            </a:pPr>
            <a:r>
              <a:rPr lang="sv-SE" sz="1600" b="0" strike="noStrike" spc="-1">
                <a:solidFill>
                  <a:schemeClr val="dk1"/>
                </a:solidFill>
                <a:latin typeface="Verdana"/>
                <a:ea typeface="Verdana"/>
              </a:rPr>
              <a:t>Processtid / tid i relation</a:t>
            </a:r>
            <a:endParaRPr lang="sv-SE" sz="1600" b="0" strike="noStrike" spc="-1">
              <a:solidFill>
                <a:schemeClr val="dk1"/>
              </a:solidFill>
              <a:latin typeface="Verdana"/>
            </a:endParaRPr>
          </a:p>
          <a:p>
            <a:pPr indent="0" algn="r" defTabSz="914400">
              <a:lnSpc>
                <a:spcPts val="2900"/>
              </a:lnSpc>
              <a:spcBef>
                <a:spcPts val="241"/>
              </a:spcBef>
              <a:buNone/>
              <a:tabLst>
                <a:tab pos="0" algn="l"/>
              </a:tabLst>
            </a:pPr>
            <a:r>
              <a:rPr lang="sv-SE" sz="1200" b="0" strike="noStrike" spc="-1">
                <a:solidFill>
                  <a:schemeClr val="dk1"/>
                </a:solidFill>
                <a:latin typeface="Verdana"/>
                <a:ea typeface="Verdana"/>
              </a:rPr>
              <a:t>(Karen Davies, 1994)</a:t>
            </a:r>
            <a:endParaRPr lang="sv-SE" sz="1200" b="0" strike="noStrike" spc="-1">
              <a:solidFill>
                <a:schemeClr val="dk1"/>
              </a:solidFill>
              <a:latin typeface="Verdana"/>
            </a:endParaRPr>
          </a:p>
          <a:p>
            <a:pPr indent="0" defTabSz="914400">
              <a:lnSpc>
                <a:spcPts val="2900"/>
              </a:lnSpc>
              <a:spcBef>
                <a:spcPts val="320"/>
              </a:spcBef>
              <a:buNone/>
              <a:tabLst>
                <a:tab pos="0" algn="l"/>
              </a:tabLst>
            </a:pPr>
            <a:r>
              <a:rPr lang="sv-SE" sz="1600" b="0" strike="noStrike" spc="-1">
                <a:solidFill>
                  <a:schemeClr val="dk1"/>
                </a:solidFill>
                <a:latin typeface="Verdana"/>
                <a:ea typeface="Verdana"/>
              </a:rPr>
              <a:t>Omsorgsarbetare har strategier för att navigera spänningar mellan klocktid och </a:t>
            </a:r>
            <a:br>
              <a:rPr sz="1600"/>
            </a:br>
            <a:r>
              <a:rPr lang="sv-SE" sz="1600" b="0" strike="noStrike" spc="-1">
                <a:solidFill>
                  <a:schemeClr val="dk1"/>
                </a:solidFill>
                <a:latin typeface="Verdana"/>
                <a:ea typeface="Verdana"/>
              </a:rPr>
              <a:t>processtid</a:t>
            </a:r>
            <a:endParaRPr lang="sv-SE" sz="1600" b="0" strike="noStrike" spc="-1">
              <a:solidFill>
                <a:schemeClr val="dk1"/>
              </a:solidFill>
              <a:latin typeface="Verdana"/>
            </a:endParaRPr>
          </a:p>
          <a:p>
            <a:pPr indent="0" algn="r" defTabSz="914400">
              <a:lnSpc>
                <a:spcPts val="2900"/>
              </a:lnSpc>
              <a:spcBef>
                <a:spcPts val="241"/>
              </a:spcBef>
              <a:buNone/>
              <a:tabLst>
                <a:tab pos="0" algn="l"/>
              </a:tabLst>
            </a:pPr>
            <a:r>
              <a:rPr lang="sv-SE" sz="1200" b="0" strike="noStrike" spc="-1">
                <a:solidFill>
                  <a:schemeClr val="dk1"/>
                </a:solidFill>
                <a:latin typeface="Verdana"/>
                <a:ea typeface="Verdana"/>
              </a:rPr>
              <a:t>(Pernille Tufte &amp; Hanne Marlene Dahl, 2016)</a:t>
            </a:r>
            <a:endParaRPr lang="sv-SE" sz="1200" b="0" strike="noStrike" spc="-1">
              <a:solidFill>
                <a:schemeClr val="dk1"/>
              </a:solidFill>
              <a:latin typeface="Verdana"/>
            </a:endParaRPr>
          </a:p>
        </p:txBody>
      </p:sp>
      <p:pic>
        <p:nvPicPr>
          <p:cNvPr id="235" name="Bildobjekt 4"/>
          <p:cNvPicPr/>
          <p:nvPr/>
        </p:nvPicPr>
        <p:blipFill>
          <a:blip r:embed="rId3"/>
          <a:srcRect l="6661"/>
          <a:stretch/>
        </p:blipFill>
        <p:spPr>
          <a:xfrm>
            <a:off x="4574160" y="1851840"/>
            <a:ext cx="4569480" cy="3064320"/>
          </a:xfrm>
          <a:prstGeom prst="rect">
            <a:avLst/>
          </a:prstGeom>
          <a:ln w="0">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7" name="Platshållare för innehåll 7"/>
          <p:cNvPicPr/>
          <p:nvPr/>
        </p:nvPicPr>
        <p:blipFill>
          <a:blip r:embed="rId2"/>
          <a:stretch/>
        </p:blipFill>
        <p:spPr>
          <a:xfrm>
            <a:off x="-21600" y="627480"/>
            <a:ext cx="9165240" cy="4104000"/>
          </a:xfrm>
          <a:prstGeom prst="rect">
            <a:avLst/>
          </a:prstGeom>
          <a:ln w="0">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PlaceHolder 1"/>
          <p:cNvSpPr>
            <a:spLocks noGrp="1"/>
          </p:cNvSpPr>
          <p:nvPr>
            <p:ph type="title"/>
          </p:nvPr>
        </p:nvSpPr>
        <p:spPr>
          <a:xfrm>
            <a:off x="792000" y="1458000"/>
            <a:ext cx="5508000" cy="596520"/>
          </a:xfrm>
          <a:prstGeom prst="rect">
            <a:avLst/>
          </a:prstGeom>
          <a:noFill/>
          <a:ln w="0">
            <a:noFill/>
          </a:ln>
        </p:spPr>
        <p:txBody>
          <a:bodyPr lIns="91440" tIns="45720" rIns="91440" bIns="45720" anchor="t">
            <a:noAutofit/>
          </a:bodyPr>
          <a:lstStyle/>
          <a:p>
            <a:pPr indent="0" defTabSz="914400">
              <a:lnSpc>
                <a:spcPct val="100000"/>
              </a:lnSpc>
              <a:buNone/>
            </a:pPr>
            <a:r>
              <a:rPr lang="sv-SE" sz="2600" b="1" strike="noStrike" spc="-1">
                <a:solidFill>
                  <a:schemeClr val="dk1"/>
                </a:solidFill>
                <a:latin typeface="Verdana"/>
                <a:ea typeface="Verdana"/>
              </a:rPr>
              <a:t>Preliminära slutsatser</a:t>
            </a:r>
            <a:endParaRPr lang="sv-SE" sz="2600" b="0" strike="noStrike" spc="-1">
              <a:solidFill>
                <a:schemeClr val="dk1"/>
              </a:solidFill>
              <a:latin typeface="Calibri"/>
            </a:endParaRPr>
          </a:p>
        </p:txBody>
      </p:sp>
      <p:sp>
        <p:nvSpPr>
          <p:cNvPr id="240" name="PlaceHolder 2"/>
          <p:cNvSpPr>
            <a:spLocks noGrp="1"/>
          </p:cNvSpPr>
          <p:nvPr>
            <p:ph/>
          </p:nvPr>
        </p:nvSpPr>
        <p:spPr>
          <a:xfrm>
            <a:off x="792000" y="2106000"/>
            <a:ext cx="5508000" cy="2410920"/>
          </a:xfrm>
          <a:prstGeom prst="rect">
            <a:avLst/>
          </a:prstGeom>
          <a:noFill/>
          <a:ln w="0">
            <a:noFill/>
          </a:ln>
        </p:spPr>
        <p:txBody>
          <a:bodyPr lIns="91440" tIns="45720" rIns="91440" bIns="45720" anchor="t">
            <a:noAutofit/>
          </a:bodyPr>
          <a:lstStyle/>
          <a:p>
            <a:pPr marL="343080" indent="-343080" defTabSz="914400">
              <a:lnSpc>
                <a:spcPts val="2900"/>
              </a:lnSpc>
              <a:spcBef>
                <a:spcPts val="320"/>
              </a:spcBef>
              <a:buClr>
                <a:srgbClr val="002F5F"/>
              </a:buClr>
              <a:buSzPct val="93000"/>
              <a:buFont typeface="Verdana"/>
              <a:buChar char="●"/>
            </a:pPr>
            <a:r>
              <a:rPr lang="sv-SE" sz="1600" b="0" strike="noStrike" spc="-1">
                <a:solidFill>
                  <a:schemeClr val="dk1"/>
                </a:solidFill>
                <a:latin typeface="Verdana"/>
                <a:ea typeface="Verdana"/>
              </a:rPr>
              <a:t>Formella styrsystem och akuta behov betonar klocktid på bekostnad av processtid</a:t>
            </a:r>
            <a:endParaRPr lang="sv-SE" sz="1600" b="0" strike="noStrike" spc="-1">
              <a:solidFill>
                <a:schemeClr val="dk1"/>
              </a:solidFill>
              <a:latin typeface="Verdana"/>
            </a:endParaRPr>
          </a:p>
          <a:p>
            <a:pPr marL="343080" indent="-343080" defTabSz="914400">
              <a:lnSpc>
                <a:spcPts val="2900"/>
              </a:lnSpc>
              <a:spcBef>
                <a:spcPts val="320"/>
              </a:spcBef>
              <a:buClr>
                <a:srgbClr val="002F5F"/>
              </a:buClr>
              <a:buSzPct val="93000"/>
              <a:buFont typeface="Verdana"/>
              <a:buChar char="●"/>
            </a:pPr>
            <a:r>
              <a:rPr lang="sv-SE" sz="1600" b="0" strike="noStrike" spc="-1">
                <a:solidFill>
                  <a:schemeClr val="dk1"/>
                </a:solidFill>
                <a:latin typeface="Verdana"/>
                <a:ea typeface="Verdana"/>
              </a:rPr>
              <a:t>När det finns utrymme för individuella beslut, skapar personalen utrymme för processtid</a:t>
            </a:r>
            <a:endParaRPr lang="sv-SE" sz="1600" b="0" strike="noStrike" spc="-1">
              <a:solidFill>
                <a:schemeClr val="dk1"/>
              </a:solidFill>
              <a:latin typeface="Verdana"/>
            </a:endParaRPr>
          </a:p>
          <a:p>
            <a:pPr indent="0" defTabSz="914400">
              <a:lnSpc>
                <a:spcPts val="2900"/>
              </a:lnSpc>
              <a:spcBef>
                <a:spcPts val="320"/>
              </a:spcBef>
              <a:buNone/>
              <a:tabLst>
                <a:tab pos="0" algn="l"/>
              </a:tabLst>
            </a:pPr>
            <a:endParaRPr lang="sv-SE" sz="1600" b="0" strike="noStrike" spc="-1">
              <a:solidFill>
                <a:schemeClr val="dk1"/>
              </a:solidFill>
              <a:latin typeface="Verdana"/>
            </a:endParaRPr>
          </a:p>
          <a:p>
            <a:pPr marL="343080" indent="-343080" defTabSz="914400">
              <a:lnSpc>
                <a:spcPts val="2900"/>
              </a:lnSpc>
              <a:spcBef>
                <a:spcPts val="320"/>
              </a:spcBef>
              <a:buClr>
                <a:srgbClr val="002F5F"/>
              </a:buClr>
              <a:buSzPct val="93000"/>
              <a:buFont typeface="Wingdings" charset="2"/>
              <a:buChar char=""/>
              <a:tabLst>
                <a:tab pos="0" algn="l"/>
              </a:tabLst>
            </a:pPr>
            <a:r>
              <a:rPr lang="sv-SE" sz="1600" b="0" strike="noStrike" spc="-1">
                <a:solidFill>
                  <a:schemeClr val="dk1"/>
                </a:solidFill>
                <a:latin typeface="Verdana"/>
                <a:ea typeface="Verdana"/>
              </a:rPr>
              <a:t>Implikation: Resursbrist drabbar processtiden i första hand</a:t>
            </a:r>
            <a:endParaRPr lang="sv-SE" sz="1600" b="0" strike="noStrike" spc="-1">
              <a:solidFill>
                <a:schemeClr val="dk1"/>
              </a:solidFill>
              <a:latin typeface="Verdan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 name="PlaceHolder 1"/>
          <p:cNvSpPr>
            <a:spLocks noGrp="1"/>
          </p:cNvSpPr>
          <p:nvPr>
            <p:ph type="title"/>
          </p:nvPr>
        </p:nvSpPr>
        <p:spPr>
          <a:xfrm>
            <a:off x="1043640" y="2355840"/>
            <a:ext cx="6630840" cy="1068840"/>
          </a:xfrm>
          <a:prstGeom prst="rect">
            <a:avLst/>
          </a:prstGeom>
          <a:noFill/>
          <a:ln w="0">
            <a:noFill/>
          </a:ln>
        </p:spPr>
        <p:txBody>
          <a:bodyPr lIns="72000" tIns="36000" rIns="72000" bIns="36000" anchor="ctr">
            <a:normAutofit/>
          </a:bodyPr>
          <a:lstStyle/>
          <a:p>
            <a:pPr indent="0" defTabSz="914400">
              <a:lnSpc>
                <a:spcPct val="100000"/>
              </a:lnSpc>
              <a:buNone/>
            </a:pPr>
            <a:r>
              <a:rPr lang="sv-SE" sz="3200" b="0" strike="noStrike" spc="-1" dirty="0">
                <a:solidFill>
                  <a:schemeClr val="dk1"/>
                </a:solidFill>
                <a:latin typeface="Verdana"/>
                <a:ea typeface="Verdana"/>
              </a:rPr>
              <a:t>Frågor?</a:t>
            </a:r>
            <a:endParaRPr lang="sv-SE" sz="3200" b="0" strike="noStrike" spc="-1" dirty="0">
              <a:solidFill>
                <a:schemeClr val="dk1"/>
              </a:solidFill>
              <a:latin typeface="Calibri"/>
            </a:endParaRPr>
          </a:p>
        </p:txBody>
      </p:sp>
      <p:sp>
        <p:nvSpPr>
          <p:cNvPr id="242" name="textruta 4"/>
          <p:cNvSpPr/>
          <p:nvPr/>
        </p:nvSpPr>
        <p:spPr>
          <a:xfrm>
            <a:off x="1065240" y="3939840"/>
            <a:ext cx="2961000" cy="45540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sv-SE" sz="2400" b="0" strike="noStrike" spc="-1">
                <a:solidFill>
                  <a:schemeClr val="dk1"/>
                </a:solidFill>
                <a:latin typeface="Calibri"/>
              </a:rPr>
              <a:t>asa.plesner@sbs.su.se</a:t>
            </a:r>
            <a:endParaRPr lang="en-US" sz="2400" b="0" strike="noStrike" spc="-1">
              <a:solidFill>
                <a:srgbClr val="000000"/>
              </a:solidFill>
              <a:latin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 name="PlaceHolder 1"/>
          <p:cNvSpPr>
            <a:spLocks noGrp="1"/>
          </p:cNvSpPr>
          <p:nvPr>
            <p:ph type="title"/>
          </p:nvPr>
        </p:nvSpPr>
        <p:spPr>
          <a:xfrm>
            <a:off x="1043640" y="2355840"/>
            <a:ext cx="6630840" cy="1068840"/>
          </a:xfrm>
          <a:prstGeom prst="rect">
            <a:avLst/>
          </a:prstGeom>
          <a:noFill/>
          <a:ln w="0">
            <a:noFill/>
          </a:ln>
        </p:spPr>
        <p:txBody>
          <a:bodyPr lIns="72000" tIns="36000" rIns="72000" bIns="36000" anchor="ctr">
            <a:normAutofit/>
          </a:bodyPr>
          <a:lstStyle/>
          <a:p>
            <a:pPr indent="0" defTabSz="914400">
              <a:lnSpc>
                <a:spcPct val="100000"/>
              </a:lnSpc>
              <a:buNone/>
            </a:pPr>
            <a:r>
              <a:rPr lang="sv-SE" sz="3200" b="0" strike="noStrike" spc="-1" dirty="0">
                <a:solidFill>
                  <a:schemeClr val="dk1"/>
                </a:solidFill>
                <a:latin typeface="Verdana"/>
                <a:ea typeface="Verdana"/>
              </a:rPr>
              <a:t>Samverkan med gemensam budget</a:t>
            </a:r>
            <a:endParaRPr lang="sv-SE" sz="3200" b="0" strike="noStrike" spc="-1" dirty="0">
              <a:solidFill>
                <a:schemeClr val="dk1"/>
              </a:solidFill>
              <a:latin typeface="Calibri"/>
            </a:endParaRPr>
          </a:p>
        </p:txBody>
      </p:sp>
      <p:sp>
        <p:nvSpPr>
          <p:cNvPr id="244" name="textruta 6"/>
          <p:cNvSpPr/>
          <p:nvPr/>
        </p:nvSpPr>
        <p:spPr>
          <a:xfrm>
            <a:off x="1073880" y="4155840"/>
            <a:ext cx="6286320" cy="45540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sv-SE" sz="2400" b="0" strike="noStrike" spc="-1">
                <a:solidFill>
                  <a:schemeClr val="dk1"/>
                </a:solidFill>
                <a:latin typeface="Calibri"/>
              </a:rPr>
              <a:t>Anna Villaume Silberstein, Stockholms universitet</a:t>
            </a:r>
            <a:endParaRPr lang="en-US" sz="2400" b="0" strike="noStrike" spc="-1">
              <a:solidFill>
                <a:srgbClr val="000000"/>
              </a:solidFill>
              <a:latin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 name="PlaceHolder 1"/>
          <p:cNvSpPr>
            <a:spLocks noGrp="1"/>
          </p:cNvSpPr>
          <p:nvPr>
            <p:ph type="title"/>
          </p:nvPr>
        </p:nvSpPr>
        <p:spPr>
          <a:xfrm>
            <a:off x="792000" y="468000"/>
            <a:ext cx="6839640" cy="575640"/>
          </a:xfrm>
          <a:prstGeom prst="rect">
            <a:avLst/>
          </a:prstGeom>
          <a:noFill/>
          <a:ln w="0">
            <a:noFill/>
          </a:ln>
        </p:spPr>
        <p:txBody>
          <a:bodyPr lIns="91440" tIns="45720" rIns="91440" bIns="45720" anchor="t">
            <a:normAutofit/>
          </a:bodyPr>
          <a:lstStyle/>
          <a:p>
            <a:pPr indent="0" defTabSz="914400">
              <a:lnSpc>
                <a:spcPct val="100000"/>
              </a:lnSpc>
              <a:buNone/>
            </a:pPr>
            <a:r>
              <a:rPr lang="sv-SE" sz="2600" b="1" strike="noStrike" spc="-1">
                <a:solidFill>
                  <a:schemeClr val="dk1"/>
                </a:solidFill>
                <a:latin typeface="Verdana"/>
                <a:ea typeface="Verdana"/>
              </a:rPr>
              <a:t>Bakgrund</a:t>
            </a:r>
            <a:endParaRPr lang="sv-SE" sz="2600" b="0" strike="noStrike" spc="-1">
              <a:solidFill>
                <a:schemeClr val="dk1"/>
              </a:solidFill>
              <a:latin typeface="Calibri"/>
            </a:endParaRPr>
          </a:p>
        </p:txBody>
      </p:sp>
      <p:sp>
        <p:nvSpPr>
          <p:cNvPr id="246" name="Rektangel 5"/>
          <p:cNvSpPr/>
          <p:nvPr/>
        </p:nvSpPr>
        <p:spPr>
          <a:xfrm>
            <a:off x="326520" y="1905120"/>
            <a:ext cx="1619640" cy="2159640"/>
          </a:xfrm>
          <a:prstGeom prst="rect">
            <a:avLst/>
          </a:prstGeom>
          <a:solidFill>
            <a:srgbClr val="A3A86B"/>
          </a:solidFill>
          <a:ln>
            <a:solidFill>
              <a:srgbClr val="47492E"/>
            </a:solidFill>
            <a:round/>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sv-SE" sz="1800" b="0" strike="noStrike" spc="-1">
              <a:solidFill>
                <a:schemeClr val="lt1"/>
              </a:solidFill>
              <a:latin typeface="Calibri"/>
            </a:endParaRPr>
          </a:p>
        </p:txBody>
      </p:sp>
      <p:sp>
        <p:nvSpPr>
          <p:cNvPr id="247" name="textruta 6"/>
          <p:cNvSpPr/>
          <p:nvPr/>
        </p:nvSpPr>
        <p:spPr>
          <a:xfrm>
            <a:off x="225720" y="1502640"/>
            <a:ext cx="1848240" cy="36396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sv-SE" sz="1800" b="0" strike="noStrike" spc="-1">
                <a:solidFill>
                  <a:srgbClr val="000000"/>
                </a:solidFill>
                <a:latin typeface="Calibri"/>
              </a:rPr>
              <a:t>Försäkringskassan</a:t>
            </a:r>
            <a:endParaRPr lang="en-US" sz="1800" b="0" strike="noStrike" spc="-1">
              <a:solidFill>
                <a:srgbClr val="000000"/>
              </a:solidFill>
              <a:latin typeface="Calibri"/>
            </a:endParaRPr>
          </a:p>
        </p:txBody>
      </p:sp>
      <p:sp>
        <p:nvSpPr>
          <p:cNvPr id="248" name="textruta 7"/>
          <p:cNvSpPr/>
          <p:nvPr/>
        </p:nvSpPr>
        <p:spPr>
          <a:xfrm>
            <a:off x="456840" y="2080800"/>
            <a:ext cx="1386360" cy="912600"/>
          </a:xfrm>
          <a:prstGeom prst="rect">
            <a:avLst/>
          </a:prstGeom>
          <a:noFill/>
          <a:ln w="0">
            <a:solidFill>
              <a:srgbClr val="A3A86B">
                <a:lumMod val="50000"/>
              </a:srgbClr>
            </a:solid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sv-SE" sz="1800" b="0" strike="noStrike" spc="-1">
                <a:solidFill>
                  <a:srgbClr val="000000"/>
                </a:solidFill>
                <a:latin typeface="Calibri"/>
              </a:rPr>
              <a:t>Arbets-förmåga,</a:t>
            </a:r>
            <a:endParaRPr lang="en-US" sz="1800" b="0" strike="noStrike" spc="-1">
              <a:solidFill>
                <a:srgbClr val="000000"/>
              </a:solidFill>
              <a:latin typeface="Calibri"/>
            </a:endParaRPr>
          </a:p>
          <a:p>
            <a:pPr defTabSz="914400">
              <a:lnSpc>
                <a:spcPct val="100000"/>
              </a:lnSpc>
            </a:pPr>
            <a:r>
              <a:rPr lang="sv-SE" sz="1800" b="0" strike="noStrike" spc="-1">
                <a:solidFill>
                  <a:srgbClr val="000000"/>
                </a:solidFill>
                <a:latin typeface="Calibri"/>
              </a:rPr>
              <a:t>koordinering</a:t>
            </a:r>
            <a:endParaRPr lang="en-US" sz="1800" b="0" strike="noStrike" spc="-1">
              <a:solidFill>
                <a:srgbClr val="000000"/>
              </a:solidFill>
              <a:latin typeface="Calibri"/>
            </a:endParaRPr>
          </a:p>
        </p:txBody>
      </p:sp>
      <p:sp>
        <p:nvSpPr>
          <p:cNvPr id="249" name="Rektangel 8"/>
          <p:cNvSpPr/>
          <p:nvPr/>
        </p:nvSpPr>
        <p:spPr>
          <a:xfrm>
            <a:off x="2528280" y="1905120"/>
            <a:ext cx="1619640" cy="2159640"/>
          </a:xfrm>
          <a:prstGeom prst="rect">
            <a:avLst/>
          </a:prstGeom>
          <a:solidFill>
            <a:schemeClr val="accent6"/>
          </a:solidFill>
          <a:ln>
            <a:solidFill>
              <a:srgbClr val="FF9B4F">
                <a:lumMod val="50000"/>
              </a:srgbClr>
            </a:solidFill>
            <a:round/>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sv-SE" sz="1800" b="0" strike="noStrike" spc="-1">
              <a:solidFill>
                <a:schemeClr val="accent6"/>
              </a:solidFill>
              <a:latin typeface="Calibri"/>
            </a:endParaRPr>
          </a:p>
        </p:txBody>
      </p:sp>
      <p:sp>
        <p:nvSpPr>
          <p:cNvPr id="250" name="textruta 9"/>
          <p:cNvSpPr/>
          <p:nvPr/>
        </p:nvSpPr>
        <p:spPr>
          <a:xfrm>
            <a:off x="2422080" y="1514880"/>
            <a:ext cx="2034360" cy="36396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sv-SE" sz="1800" b="0" strike="noStrike" spc="-1">
                <a:solidFill>
                  <a:srgbClr val="000000"/>
                </a:solidFill>
                <a:latin typeface="Calibri"/>
              </a:rPr>
              <a:t>Arbetsförmedlingen</a:t>
            </a:r>
            <a:endParaRPr lang="en-US" sz="1800" b="0" strike="noStrike" spc="-1">
              <a:solidFill>
                <a:srgbClr val="000000"/>
              </a:solidFill>
              <a:latin typeface="Calibri"/>
            </a:endParaRPr>
          </a:p>
        </p:txBody>
      </p:sp>
      <p:sp>
        <p:nvSpPr>
          <p:cNvPr id="251" name="textruta 10"/>
          <p:cNvSpPr/>
          <p:nvPr/>
        </p:nvSpPr>
        <p:spPr>
          <a:xfrm>
            <a:off x="2635200" y="2080800"/>
            <a:ext cx="1426320" cy="912600"/>
          </a:xfrm>
          <a:prstGeom prst="rect">
            <a:avLst/>
          </a:prstGeom>
          <a:noFill/>
          <a:ln w="0">
            <a:solidFill>
              <a:srgbClr val="FF9B4F">
                <a:lumMod val="50000"/>
              </a:srgbClr>
            </a:solid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sv-SE" sz="1800" b="0" strike="noStrike" spc="-1">
                <a:solidFill>
                  <a:srgbClr val="000000"/>
                </a:solidFill>
                <a:latin typeface="Calibri"/>
              </a:rPr>
              <a:t>Arbetslivs-</a:t>
            </a:r>
            <a:endParaRPr lang="en-US" sz="1800" b="0" strike="noStrike" spc="-1">
              <a:solidFill>
                <a:srgbClr val="000000"/>
              </a:solidFill>
              <a:latin typeface="Calibri"/>
            </a:endParaRPr>
          </a:p>
          <a:p>
            <a:pPr defTabSz="914400">
              <a:lnSpc>
                <a:spcPct val="100000"/>
              </a:lnSpc>
            </a:pPr>
            <a:r>
              <a:rPr lang="sv-SE" sz="1800" b="0" strike="noStrike" spc="-1">
                <a:solidFill>
                  <a:srgbClr val="000000"/>
                </a:solidFill>
                <a:latin typeface="Calibri"/>
              </a:rPr>
              <a:t>inriktad </a:t>
            </a:r>
            <a:endParaRPr lang="en-US" sz="1800" b="0" strike="noStrike" spc="-1">
              <a:solidFill>
                <a:srgbClr val="000000"/>
              </a:solidFill>
              <a:latin typeface="Calibri"/>
            </a:endParaRPr>
          </a:p>
          <a:p>
            <a:pPr defTabSz="914400">
              <a:lnSpc>
                <a:spcPct val="100000"/>
              </a:lnSpc>
            </a:pPr>
            <a:r>
              <a:rPr lang="sv-SE" sz="1800" b="0" strike="noStrike" spc="-1">
                <a:solidFill>
                  <a:srgbClr val="000000"/>
                </a:solidFill>
                <a:latin typeface="Calibri"/>
              </a:rPr>
              <a:t>rehabilitering</a:t>
            </a:r>
            <a:endParaRPr lang="en-US" sz="1800" b="0" strike="noStrike" spc="-1">
              <a:solidFill>
                <a:srgbClr val="000000"/>
              </a:solidFill>
              <a:latin typeface="Calibri"/>
            </a:endParaRPr>
          </a:p>
        </p:txBody>
      </p:sp>
      <p:sp>
        <p:nvSpPr>
          <p:cNvPr id="252" name="Rektangel 11"/>
          <p:cNvSpPr/>
          <p:nvPr/>
        </p:nvSpPr>
        <p:spPr>
          <a:xfrm>
            <a:off x="4730040" y="1926360"/>
            <a:ext cx="1619640" cy="2159640"/>
          </a:xfrm>
          <a:prstGeom prst="rect">
            <a:avLst/>
          </a:prstGeom>
          <a:solidFill>
            <a:schemeClr val="accent3"/>
          </a:solidFill>
          <a:ln>
            <a:solidFill>
              <a:srgbClr val="9BB2CE">
                <a:lumMod val="50000"/>
              </a:srgbClr>
            </a:solidFill>
            <a:round/>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sv-SE" sz="1800" b="0" strike="noStrike" spc="-1">
              <a:solidFill>
                <a:schemeClr val="accent6"/>
              </a:solidFill>
              <a:latin typeface="Calibri"/>
            </a:endParaRPr>
          </a:p>
        </p:txBody>
      </p:sp>
      <p:sp>
        <p:nvSpPr>
          <p:cNvPr id="253" name="textruta 12"/>
          <p:cNvSpPr/>
          <p:nvPr/>
        </p:nvSpPr>
        <p:spPr>
          <a:xfrm>
            <a:off x="4647600" y="1510920"/>
            <a:ext cx="1352880" cy="36396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sv-SE" sz="1800" b="0" strike="noStrike" spc="-1">
                <a:solidFill>
                  <a:srgbClr val="000000"/>
                </a:solidFill>
                <a:latin typeface="Calibri"/>
              </a:rPr>
              <a:t>Kommun(er)</a:t>
            </a:r>
            <a:endParaRPr lang="en-US" sz="1800" b="0" strike="noStrike" spc="-1">
              <a:solidFill>
                <a:srgbClr val="000000"/>
              </a:solidFill>
              <a:latin typeface="Calibri"/>
            </a:endParaRPr>
          </a:p>
        </p:txBody>
      </p:sp>
      <p:sp>
        <p:nvSpPr>
          <p:cNvPr id="254" name="textruta 13"/>
          <p:cNvSpPr/>
          <p:nvPr/>
        </p:nvSpPr>
        <p:spPr>
          <a:xfrm>
            <a:off x="4826880" y="2219400"/>
            <a:ext cx="1426320" cy="638280"/>
          </a:xfrm>
          <a:prstGeom prst="rect">
            <a:avLst/>
          </a:prstGeom>
          <a:noFill/>
          <a:ln w="0">
            <a:solidFill>
              <a:srgbClr val="9BB2CE">
                <a:lumMod val="50000"/>
              </a:srgbClr>
            </a:solid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sv-SE" sz="1800" b="0" strike="noStrike" spc="-1">
                <a:solidFill>
                  <a:srgbClr val="000000"/>
                </a:solidFill>
                <a:latin typeface="Calibri"/>
              </a:rPr>
              <a:t>Social </a:t>
            </a:r>
            <a:endParaRPr lang="en-US" sz="1800" b="0" strike="noStrike" spc="-1">
              <a:solidFill>
                <a:srgbClr val="000000"/>
              </a:solidFill>
              <a:latin typeface="Calibri"/>
            </a:endParaRPr>
          </a:p>
          <a:p>
            <a:pPr defTabSz="914400">
              <a:lnSpc>
                <a:spcPct val="100000"/>
              </a:lnSpc>
            </a:pPr>
            <a:r>
              <a:rPr lang="sv-SE" sz="1800" b="0" strike="noStrike" spc="-1">
                <a:solidFill>
                  <a:srgbClr val="000000"/>
                </a:solidFill>
                <a:latin typeface="Calibri"/>
              </a:rPr>
              <a:t>rehabilitering</a:t>
            </a:r>
            <a:endParaRPr lang="en-US" sz="1800" b="0" strike="noStrike" spc="-1">
              <a:solidFill>
                <a:srgbClr val="000000"/>
              </a:solidFill>
              <a:latin typeface="Calibri"/>
            </a:endParaRPr>
          </a:p>
        </p:txBody>
      </p:sp>
      <p:sp>
        <p:nvSpPr>
          <p:cNvPr id="255" name="Rektangel 14"/>
          <p:cNvSpPr/>
          <p:nvPr/>
        </p:nvSpPr>
        <p:spPr>
          <a:xfrm>
            <a:off x="6885360" y="1900800"/>
            <a:ext cx="1619640" cy="2159640"/>
          </a:xfrm>
          <a:prstGeom prst="rect">
            <a:avLst/>
          </a:prstGeom>
          <a:solidFill>
            <a:schemeClr val="bg2">
              <a:lumMod val="60000"/>
              <a:lumOff val="40000"/>
            </a:schemeClr>
          </a:solidFill>
          <a:ln>
            <a:solidFill>
              <a:srgbClr val="808080">
                <a:lumMod val="50000"/>
              </a:srgbClr>
            </a:solidFill>
            <a:round/>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sv-SE" sz="1800" b="0" strike="noStrike" spc="-1">
              <a:solidFill>
                <a:schemeClr val="accent6"/>
              </a:solidFill>
              <a:latin typeface="Calibri"/>
            </a:endParaRPr>
          </a:p>
        </p:txBody>
      </p:sp>
      <p:sp>
        <p:nvSpPr>
          <p:cNvPr id="256" name="textruta 15"/>
          <p:cNvSpPr/>
          <p:nvPr/>
        </p:nvSpPr>
        <p:spPr>
          <a:xfrm>
            <a:off x="6810840" y="1531440"/>
            <a:ext cx="815040" cy="36396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sv-SE" sz="1800" b="0" strike="noStrike" spc="-1">
                <a:solidFill>
                  <a:srgbClr val="000000"/>
                </a:solidFill>
                <a:latin typeface="Calibri"/>
              </a:rPr>
              <a:t>Region</a:t>
            </a:r>
            <a:endParaRPr lang="en-US" sz="1800" b="0" strike="noStrike" spc="-1">
              <a:solidFill>
                <a:srgbClr val="000000"/>
              </a:solidFill>
              <a:latin typeface="Calibri"/>
            </a:endParaRPr>
          </a:p>
        </p:txBody>
      </p:sp>
      <p:sp>
        <p:nvSpPr>
          <p:cNvPr id="257" name="textruta 16"/>
          <p:cNvSpPr/>
          <p:nvPr/>
        </p:nvSpPr>
        <p:spPr>
          <a:xfrm>
            <a:off x="6982200" y="2270160"/>
            <a:ext cx="1426320" cy="638280"/>
          </a:xfrm>
          <a:prstGeom prst="rect">
            <a:avLst/>
          </a:prstGeom>
          <a:noFill/>
          <a:ln w="0">
            <a:solidFill>
              <a:srgbClr val="808080">
                <a:lumMod val="50000"/>
              </a:srgbClr>
            </a:solid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sv-SE" sz="1800" b="0" strike="noStrike" spc="-1">
                <a:solidFill>
                  <a:srgbClr val="000000"/>
                </a:solidFill>
                <a:latin typeface="Calibri"/>
              </a:rPr>
              <a:t>Medicinsk </a:t>
            </a:r>
            <a:endParaRPr lang="en-US" sz="1800" b="0" strike="noStrike" spc="-1">
              <a:solidFill>
                <a:srgbClr val="000000"/>
              </a:solidFill>
              <a:latin typeface="Calibri"/>
            </a:endParaRPr>
          </a:p>
          <a:p>
            <a:pPr defTabSz="914400">
              <a:lnSpc>
                <a:spcPct val="100000"/>
              </a:lnSpc>
            </a:pPr>
            <a:r>
              <a:rPr lang="sv-SE" sz="1800" b="0" strike="noStrike" spc="-1">
                <a:solidFill>
                  <a:srgbClr val="000000"/>
                </a:solidFill>
                <a:latin typeface="Calibri"/>
              </a:rPr>
              <a:t>rehabilitering</a:t>
            </a:r>
            <a:endParaRPr lang="en-US" sz="1800" b="0" strike="noStrike" spc="-1">
              <a:solidFill>
                <a:srgbClr val="000000"/>
              </a:solidFill>
              <a:latin typeface="Calibri"/>
            </a:endParaRPr>
          </a:p>
        </p:txBody>
      </p:sp>
      <p:pic>
        <p:nvPicPr>
          <p:cNvPr id="258" name="Bild 17" descr="Man med hel fyllning"/>
          <p:cNvPicPr/>
          <p:nvPr/>
        </p:nvPicPr>
        <p:blipFill>
          <a:blip r:embed="rId2">
            <a:extLst>
              <a:ext uri="{96DAC541-7B7A-43D3-8B79-37D633B846F1}">
                <asvg:svgBlip xmlns:asvg="http://schemas.microsoft.com/office/drawing/2016/SVG/main" r:embed="rId3"/>
              </a:ext>
            </a:extLst>
          </a:blip>
          <a:stretch/>
        </p:blipFill>
        <p:spPr>
          <a:xfrm>
            <a:off x="1780200" y="3094920"/>
            <a:ext cx="914040" cy="914040"/>
          </a:xfrm>
          <a:prstGeom prst="rect">
            <a:avLst/>
          </a:prstGeom>
          <a:ln w="0">
            <a:noFill/>
          </a:ln>
        </p:spPr>
      </p:pic>
      <p:pic>
        <p:nvPicPr>
          <p:cNvPr id="259" name="Bild 18" descr="Man med hel fyllning"/>
          <p:cNvPicPr/>
          <p:nvPr/>
        </p:nvPicPr>
        <p:blipFill>
          <a:blip r:embed="rId2">
            <a:extLst>
              <a:ext uri="{96DAC541-7B7A-43D3-8B79-37D633B846F1}">
                <asvg:svgBlip xmlns:asvg="http://schemas.microsoft.com/office/drawing/2016/SVG/main" r:embed="rId3"/>
              </a:ext>
            </a:extLst>
          </a:blip>
          <a:stretch/>
        </p:blipFill>
        <p:spPr>
          <a:xfrm>
            <a:off x="3956760" y="3096360"/>
            <a:ext cx="914040" cy="914040"/>
          </a:xfrm>
          <a:prstGeom prst="rect">
            <a:avLst/>
          </a:prstGeom>
          <a:ln w="0">
            <a:noFill/>
          </a:ln>
        </p:spPr>
      </p:pic>
      <p:pic>
        <p:nvPicPr>
          <p:cNvPr id="260" name="Bild 19" descr="Man med hel fyllning"/>
          <p:cNvPicPr/>
          <p:nvPr/>
        </p:nvPicPr>
        <p:blipFill>
          <a:blip r:embed="rId2">
            <a:extLst>
              <a:ext uri="{96DAC541-7B7A-43D3-8B79-37D633B846F1}">
                <asvg:svgBlip xmlns:asvg="http://schemas.microsoft.com/office/drawing/2016/SVG/main" r:embed="rId3"/>
              </a:ext>
            </a:extLst>
          </a:blip>
          <a:stretch/>
        </p:blipFill>
        <p:spPr>
          <a:xfrm>
            <a:off x="6139080" y="3146400"/>
            <a:ext cx="914040" cy="914040"/>
          </a:xfrm>
          <a:prstGeom prst="rect">
            <a:avLst/>
          </a:prstGeom>
          <a:ln w="0">
            <a:noFill/>
          </a:ln>
        </p:spPr>
      </p:pic>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42" presetClass="path" fill="hold" nodeType="clickEffect">
                                  <p:stCondLst>
                                    <p:cond delay="0"/>
                                  </p:stCondLst>
                                  <p:childTnLst>
                                    <p:animMotion origin="layout" path="M 0 0 L 0 0.25 E">
                                      <p:cBhvr>
                                        <p:cTn id="6" dur="2000" fill="hold"/>
                                        <p:tgtEl>
                                          <p:spTgt spid="258"/>
                                        </p:tgtEl>
                                        <p:attrNameLst>
                                          <p:attrName>ppt_x</p:attrName>
                                          <p:attrName>ppt_y</p:attrName>
                                        </p:attrNameLst>
                                      </p:cBhvr>
                                    </p:animMotion>
                                  </p:childTnLst>
                                </p:cTn>
                              </p:par>
                              <p:par>
                                <p:cTn id="7" presetID="42" presetClass="path" fill="hold" nodeType="withEffect">
                                  <p:stCondLst>
                                    <p:cond delay="0"/>
                                  </p:stCondLst>
                                  <p:childTnLst>
                                    <p:animMotion origin="layout" path="M 0 0 L 0 0.25 E">
                                      <p:cBhvr>
                                        <p:cTn id="8" dur="2000" fill="hold"/>
                                        <p:tgtEl>
                                          <p:spTgt spid="259"/>
                                        </p:tgtEl>
                                        <p:attrNameLst>
                                          <p:attrName>ppt_x</p:attrName>
                                          <p:attrName>ppt_y</p:attrName>
                                        </p:attrNameLst>
                                      </p:cBhvr>
                                    </p:animMotion>
                                  </p:childTnLst>
                                </p:cTn>
                              </p:par>
                              <p:par>
                                <p:cTn id="9" presetID="42" presetClass="path" fill="hold" nodeType="withEffect">
                                  <p:stCondLst>
                                    <p:cond delay="0"/>
                                  </p:stCondLst>
                                  <p:childTnLst>
                                    <p:animMotion origin="layout" path="M 0 0 L 0 0.25 E">
                                      <p:cBhvr>
                                        <p:cTn id="10" dur="2000" fill="hold"/>
                                        <p:tgtEl>
                                          <p:spTgt spid="260"/>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 name="PlaceHolder 1"/>
          <p:cNvSpPr>
            <a:spLocks noGrp="1"/>
          </p:cNvSpPr>
          <p:nvPr>
            <p:ph type="title"/>
          </p:nvPr>
        </p:nvSpPr>
        <p:spPr>
          <a:xfrm>
            <a:off x="792000" y="449342"/>
            <a:ext cx="6850440" cy="596520"/>
          </a:xfrm>
          <a:prstGeom prst="rect">
            <a:avLst/>
          </a:prstGeom>
          <a:noFill/>
          <a:ln w="0">
            <a:noFill/>
          </a:ln>
        </p:spPr>
        <p:txBody>
          <a:bodyPr lIns="91440" tIns="45720" rIns="91440" bIns="45720" anchor="t">
            <a:noAutofit/>
          </a:bodyPr>
          <a:lstStyle/>
          <a:p>
            <a:pPr indent="0" defTabSz="914400">
              <a:lnSpc>
                <a:spcPct val="100000"/>
              </a:lnSpc>
              <a:buNone/>
            </a:pPr>
            <a:r>
              <a:rPr lang="sv-SE" sz="2600" b="1" strike="noStrike" spc="-1" dirty="0">
                <a:solidFill>
                  <a:schemeClr val="dk1"/>
                </a:solidFill>
                <a:latin typeface="Verdana"/>
                <a:ea typeface="Verdana"/>
              </a:rPr>
              <a:t>Studien</a:t>
            </a:r>
            <a:endParaRPr lang="sv-SE" sz="2600" b="0" strike="noStrike" spc="-1" dirty="0">
              <a:solidFill>
                <a:schemeClr val="dk1"/>
              </a:solidFill>
              <a:latin typeface="Calibri"/>
            </a:endParaRPr>
          </a:p>
        </p:txBody>
      </p:sp>
      <p:sp>
        <p:nvSpPr>
          <p:cNvPr id="262" name="PlaceHolder 2"/>
          <p:cNvSpPr>
            <a:spLocks noGrp="1"/>
          </p:cNvSpPr>
          <p:nvPr>
            <p:ph/>
          </p:nvPr>
        </p:nvSpPr>
        <p:spPr>
          <a:xfrm>
            <a:off x="792000" y="1045862"/>
            <a:ext cx="7092000" cy="3829618"/>
          </a:xfrm>
          <a:prstGeom prst="rect">
            <a:avLst/>
          </a:prstGeom>
          <a:noFill/>
          <a:ln w="0">
            <a:noFill/>
          </a:ln>
        </p:spPr>
        <p:txBody>
          <a:bodyPr lIns="91440" tIns="45720" rIns="91440" bIns="45720" anchor="t">
            <a:normAutofit fontScale="47500" lnSpcReduction="20000"/>
          </a:bodyPr>
          <a:lstStyle/>
          <a:p>
            <a:pPr marL="343080" indent="-343080" defTabSz="914400">
              <a:lnSpc>
                <a:spcPts val="2900"/>
              </a:lnSpc>
              <a:spcBef>
                <a:spcPts val="680"/>
              </a:spcBef>
              <a:buClr>
                <a:srgbClr val="002F5F"/>
              </a:buClr>
              <a:buSzPct val="93000"/>
              <a:buFont typeface="Verdana"/>
              <a:buChar char="●"/>
            </a:pPr>
            <a:r>
              <a:rPr lang="sv-SE" sz="3400" b="0" strike="noStrike" spc="-1" dirty="0">
                <a:solidFill>
                  <a:schemeClr val="dk1"/>
                </a:solidFill>
                <a:latin typeface="Verdana"/>
                <a:ea typeface="Verdana"/>
              </a:rPr>
              <a:t>Samordningsförbund</a:t>
            </a:r>
            <a:endParaRPr lang="sv-SE" sz="3400" b="0" strike="noStrike" spc="-1" dirty="0">
              <a:solidFill>
                <a:schemeClr val="dk1"/>
              </a:solidFill>
              <a:latin typeface="Verdana"/>
            </a:endParaRPr>
          </a:p>
          <a:p>
            <a:pPr marL="743040" lvl="1" indent="-285840" defTabSz="914400">
              <a:lnSpc>
                <a:spcPct val="100000"/>
              </a:lnSpc>
              <a:spcBef>
                <a:spcPts val="680"/>
              </a:spcBef>
              <a:buClr>
                <a:srgbClr val="002F5F"/>
              </a:buClr>
              <a:buFont typeface="Arial"/>
              <a:buChar char="–"/>
            </a:pPr>
            <a:r>
              <a:rPr lang="sv-SE" sz="3400" b="0" strike="noStrike" spc="-1" dirty="0">
                <a:solidFill>
                  <a:schemeClr val="dk1"/>
                </a:solidFill>
                <a:latin typeface="Verdana"/>
                <a:ea typeface="Verdana"/>
              </a:rPr>
              <a:t>Samverkan mellan fyra offentliga organisationer</a:t>
            </a:r>
            <a:endParaRPr lang="sv-SE" sz="3400" b="0" strike="noStrike" spc="-1" dirty="0">
              <a:solidFill>
                <a:schemeClr val="dk1"/>
              </a:solidFill>
              <a:latin typeface="Verdana"/>
            </a:endParaRPr>
          </a:p>
          <a:p>
            <a:pPr marL="743040" lvl="1" indent="-285840" defTabSz="914400">
              <a:lnSpc>
                <a:spcPct val="100000"/>
              </a:lnSpc>
              <a:spcBef>
                <a:spcPts val="680"/>
              </a:spcBef>
              <a:buClr>
                <a:srgbClr val="002F5F"/>
              </a:buClr>
              <a:buFont typeface="Arial"/>
              <a:buChar char="–"/>
            </a:pPr>
            <a:r>
              <a:rPr lang="sv-SE" sz="3400" b="0" strike="noStrike" spc="-1" dirty="0">
                <a:solidFill>
                  <a:schemeClr val="dk1"/>
                </a:solidFill>
                <a:latin typeface="Verdana"/>
                <a:ea typeface="Verdana"/>
              </a:rPr>
              <a:t>Reglerad i lag</a:t>
            </a:r>
            <a:endParaRPr lang="sv-SE" sz="3400" b="0" strike="noStrike" spc="-1" dirty="0">
              <a:solidFill>
                <a:schemeClr val="dk1"/>
              </a:solidFill>
              <a:latin typeface="Verdana"/>
            </a:endParaRPr>
          </a:p>
          <a:p>
            <a:pPr marL="743040" lvl="1" indent="-285840" defTabSz="914400">
              <a:lnSpc>
                <a:spcPct val="100000"/>
              </a:lnSpc>
              <a:spcBef>
                <a:spcPts val="680"/>
              </a:spcBef>
              <a:buClr>
                <a:srgbClr val="002F5F"/>
              </a:buClr>
              <a:buFont typeface="Arial"/>
              <a:buChar char="–"/>
            </a:pPr>
            <a:r>
              <a:rPr lang="sv-SE" sz="3400" b="0" strike="noStrike" spc="-1" dirty="0">
                <a:solidFill>
                  <a:schemeClr val="dk1"/>
                </a:solidFill>
                <a:latin typeface="Verdana"/>
                <a:ea typeface="Verdana"/>
              </a:rPr>
              <a:t>Gemensam budget, skapande av ny organisation</a:t>
            </a:r>
            <a:endParaRPr lang="sv-SE" sz="3400" b="0" strike="noStrike" spc="-1" dirty="0">
              <a:solidFill>
                <a:schemeClr val="dk1"/>
              </a:solidFill>
              <a:latin typeface="Verdana"/>
            </a:endParaRPr>
          </a:p>
          <a:p>
            <a:pPr marL="743040" lvl="1" indent="-285840" defTabSz="914400">
              <a:lnSpc>
                <a:spcPct val="100000"/>
              </a:lnSpc>
              <a:spcBef>
                <a:spcPts val="680"/>
              </a:spcBef>
              <a:buClr>
                <a:srgbClr val="002F5F"/>
              </a:buClr>
              <a:buFont typeface="Arial"/>
              <a:buChar char="–"/>
            </a:pPr>
            <a:r>
              <a:rPr lang="sv-SE" sz="3400" b="0" strike="noStrike" spc="-1" dirty="0">
                <a:solidFill>
                  <a:schemeClr val="dk1"/>
                </a:solidFill>
                <a:latin typeface="Verdana"/>
                <a:ea typeface="Verdana"/>
              </a:rPr>
              <a:t>Syften: </a:t>
            </a:r>
            <a:endParaRPr lang="sv-SE" sz="3400" b="0" strike="noStrike" spc="-1" dirty="0">
              <a:solidFill>
                <a:schemeClr val="dk1"/>
              </a:solidFill>
              <a:latin typeface="Verdana"/>
            </a:endParaRPr>
          </a:p>
          <a:p>
            <a:pPr marL="1143000" lvl="2" indent="-228600" defTabSz="914400">
              <a:lnSpc>
                <a:spcPct val="100000"/>
              </a:lnSpc>
              <a:spcBef>
                <a:spcPts val="541"/>
              </a:spcBef>
              <a:buClr>
                <a:srgbClr val="002F5F"/>
              </a:buClr>
              <a:buFont typeface="Arial"/>
              <a:buChar char="•"/>
            </a:pPr>
            <a:r>
              <a:rPr lang="sv-SE" sz="2700" b="0" strike="noStrike" spc="-1" dirty="0">
                <a:solidFill>
                  <a:schemeClr val="dk1"/>
                </a:solidFill>
                <a:latin typeface="Verdana"/>
                <a:ea typeface="Verdana"/>
              </a:rPr>
              <a:t>Social, medicinsk och arbetslivsinriktad rehabilitering med förvärvsarbete som mål</a:t>
            </a:r>
            <a:endParaRPr lang="sv-SE" sz="2700" b="0" strike="noStrike" spc="-1" dirty="0">
              <a:solidFill>
                <a:schemeClr val="dk1"/>
              </a:solidFill>
              <a:latin typeface="Verdana"/>
            </a:endParaRPr>
          </a:p>
          <a:p>
            <a:pPr marL="1143000" lvl="2" indent="-228600" defTabSz="914400">
              <a:lnSpc>
                <a:spcPct val="100000"/>
              </a:lnSpc>
              <a:spcBef>
                <a:spcPts val="541"/>
              </a:spcBef>
              <a:buClr>
                <a:srgbClr val="002F5F"/>
              </a:buClr>
              <a:buFont typeface="Arial"/>
              <a:buChar char="•"/>
            </a:pPr>
            <a:r>
              <a:rPr lang="sv-SE" sz="2700" b="0" strike="noStrike" spc="-1" dirty="0">
                <a:solidFill>
                  <a:schemeClr val="dk1"/>
                </a:solidFill>
                <a:latin typeface="Verdana"/>
                <a:ea typeface="Verdana"/>
              </a:rPr>
              <a:t>Undvika rundgång och gråzoner</a:t>
            </a:r>
            <a:endParaRPr lang="sv-SE" sz="2700" b="0" strike="noStrike" spc="-1" dirty="0">
              <a:solidFill>
                <a:schemeClr val="dk1"/>
              </a:solidFill>
              <a:latin typeface="Verdana"/>
            </a:endParaRPr>
          </a:p>
          <a:p>
            <a:pPr marL="1143000" lvl="2" indent="-228600" defTabSz="914400">
              <a:lnSpc>
                <a:spcPct val="100000"/>
              </a:lnSpc>
              <a:spcBef>
                <a:spcPts val="541"/>
              </a:spcBef>
              <a:buClr>
                <a:srgbClr val="002F5F"/>
              </a:buClr>
              <a:buFont typeface="Arial"/>
              <a:buChar char="•"/>
            </a:pPr>
            <a:r>
              <a:rPr lang="sv-SE" sz="2700" b="0" strike="noStrike" spc="-1" dirty="0">
                <a:solidFill>
                  <a:schemeClr val="dk1"/>
                </a:solidFill>
                <a:latin typeface="Verdana"/>
                <a:ea typeface="Verdana"/>
              </a:rPr>
              <a:t>Stödja samverkan mellan organisationerna</a:t>
            </a:r>
            <a:endParaRPr lang="sv-SE" sz="2700" b="0" strike="noStrike" spc="-1" dirty="0">
              <a:solidFill>
                <a:schemeClr val="dk1"/>
              </a:solidFill>
              <a:latin typeface="Verdana"/>
            </a:endParaRPr>
          </a:p>
          <a:p>
            <a:pPr marL="1143000" lvl="2" indent="-228600" defTabSz="914400">
              <a:lnSpc>
                <a:spcPct val="100000"/>
              </a:lnSpc>
              <a:spcBef>
                <a:spcPts val="541"/>
              </a:spcBef>
              <a:buClr>
                <a:srgbClr val="002F5F"/>
              </a:buClr>
              <a:buFont typeface="Arial"/>
              <a:buChar char="•"/>
            </a:pPr>
            <a:r>
              <a:rPr lang="sv-SE" sz="2700" b="0" strike="noStrike" spc="-1" dirty="0">
                <a:solidFill>
                  <a:schemeClr val="dk1"/>
                </a:solidFill>
                <a:latin typeface="Verdana"/>
                <a:ea typeface="Verdana"/>
              </a:rPr>
              <a:t>Uppnå effektiv samlad resursanvändning (Finansiell samordning, Finsam.se)</a:t>
            </a:r>
            <a:endParaRPr lang="sv-SE" sz="2700" b="0" strike="noStrike" spc="-1" dirty="0">
              <a:solidFill>
                <a:schemeClr val="dk1"/>
              </a:solidFill>
              <a:latin typeface="Verdana"/>
            </a:endParaRPr>
          </a:p>
          <a:p>
            <a:pPr indent="0" defTabSz="914400">
              <a:lnSpc>
                <a:spcPct val="100000"/>
              </a:lnSpc>
              <a:spcBef>
                <a:spcPts val="499"/>
              </a:spcBef>
              <a:buNone/>
            </a:pPr>
            <a:endParaRPr lang="sv-SE" sz="2500" b="0" strike="noStrike" spc="-1" dirty="0">
              <a:solidFill>
                <a:schemeClr val="dk1"/>
              </a:solidFill>
              <a:latin typeface="Verdana"/>
            </a:endParaRPr>
          </a:p>
          <a:p>
            <a:pPr marL="743040" lvl="1" indent="-285840" defTabSz="914400">
              <a:lnSpc>
                <a:spcPct val="100000"/>
              </a:lnSpc>
              <a:spcBef>
                <a:spcPts val="581"/>
              </a:spcBef>
              <a:buClr>
                <a:srgbClr val="002F5F"/>
              </a:buClr>
              <a:buFont typeface="Arial"/>
              <a:buChar char="–"/>
            </a:pPr>
            <a:r>
              <a:rPr lang="sv-SE" sz="2900" b="0" strike="noStrike" spc="-1" dirty="0">
                <a:solidFill>
                  <a:schemeClr val="dk1"/>
                </a:solidFill>
                <a:latin typeface="Verdana"/>
                <a:ea typeface="Verdana"/>
              </a:rPr>
              <a:t>29 intervjuer i fem organisationer</a:t>
            </a:r>
            <a:endParaRPr lang="sv-SE" sz="2900" b="0" strike="noStrike" spc="-1" dirty="0">
              <a:solidFill>
                <a:schemeClr val="dk1"/>
              </a:solidFill>
              <a:latin typeface="Verdana"/>
            </a:endParaRPr>
          </a:p>
          <a:p>
            <a:pPr marL="743040" lvl="1" indent="-285840" defTabSz="914400">
              <a:lnSpc>
                <a:spcPct val="100000"/>
              </a:lnSpc>
              <a:spcBef>
                <a:spcPts val="581"/>
              </a:spcBef>
              <a:buClr>
                <a:srgbClr val="002F5F"/>
              </a:buClr>
              <a:buFont typeface="Arial"/>
              <a:buChar char="–"/>
            </a:pPr>
            <a:r>
              <a:rPr lang="sv-SE" sz="2900" b="0" strike="noStrike" spc="-1" dirty="0">
                <a:solidFill>
                  <a:schemeClr val="dk1"/>
                </a:solidFill>
                <a:latin typeface="Verdana"/>
                <a:ea typeface="Verdana"/>
              </a:rPr>
              <a:t>6 observationer av möten och workshops</a:t>
            </a:r>
            <a:endParaRPr lang="sv-SE" sz="2900" b="0" strike="noStrike" spc="-1" dirty="0">
              <a:solidFill>
                <a:schemeClr val="dk1"/>
              </a:solidFill>
              <a:latin typeface="Verdana"/>
            </a:endParaRPr>
          </a:p>
          <a:p>
            <a:pPr marL="743040" lvl="1" indent="-285840" defTabSz="914400">
              <a:lnSpc>
                <a:spcPct val="100000"/>
              </a:lnSpc>
              <a:spcBef>
                <a:spcPts val="581"/>
              </a:spcBef>
              <a:buClr>
                <a:srgbClr val="002F5F"/>
              </a:buClr>
              <a:buFont typeface="Arial"/>
              <a:buChar char="–"/>
            </a:pPr>
            <a:r>
              <a:rPr lang="sv-SE" sz="2900" b="0" strike="noStrike" spc="-1" dirty="0">
                <a:solidFill>
                  <a:schemeClr val="dk1"/>
                </a:solidFill>
                <a:latin typeface="Verdana"/>
                <a:ea typeface="Verdana"/>
              </a:rPr>
              <a:t>Dokument</a:t>
            </a:r>
            <a:endParaRPr lang="sv-SE" sz="2900" b="0" strike="noStrike" spc="-1" dirty="0">
              <a:solidFill>
                <a:schemeClr val="dk1"/>
              </a:solidFill>
              <a:latin typeface="Verdana"/>
            </a:endParaRPr>
          </a:p>
          <a:p>
            <a:pPr indent="0" defTabSz="914400">
              <a:lnSpc>
                <a:spcPts val="2900"/>
              </a:lnSpc>
              <a:spcBef>
                <a:spcPts val="400"/>
              </a:spcBef>
              <a:buNone/>
            </a:pPr>
            <a:endParaRPr lang="sv-SE" sz="2000" b="0" strike="noStrike" spc="-1" dirty="0">
              <a:solidFill>
                <a:schemeClr val="dk1"/>
              </a:solidFill>
              <a:latin typeface="Verdan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 name="PlaceHolder 1"/>
          <p:cNvSpPr>
            <a:spLocks noGrp="1"/>
          </p:cNvSpPr>
          <p:nvPr>
            <p:ph type="title"/>
          </p:nvPr>
        </p:nvSpPr>
        <p:spPr>
          <a:xfrm>
            <a:off x="792000" y="1458000"/>
            <a:ext cx="6850440" cy="596520"/>
          </a:xfrm>
          <a:prstGeom prst="rect">
            <a:avLst/>
          </a:prstGeom>
          <a:noFill/>
          <a:ln w="0">
            <a:noFill/>
          </a:ln>
        </p:spPr>
        <p:txBody>
          <a:bodyPr lIns="91440" tIns="45720" rIns="91440" bIns="45720" anchor="t">
            <a:noAutofit/>
          </a:bodyPr>
          <a:lstStyle/>
          <a:p>
            <a:pPr indent="0" defTabSz="914400">
              <a:lnSpc>
                <a:spcPct val="100000"/>
              </a:lnSpc>
              <a:buNone/>
            </a:pPr>
            <a:r>
              <a:rPr lang="sv-SE" sz="2600" b="1" strike="noStrike" spc="-1">
                <a:solidFill>
                  <a:schemeClr val="dk1"/>
                </a:solidFill>
                <a:latin typeface="Verdana"/>
                <a:ea typeface="Verdana"/>
              </a:rPr>
              <a:t>Tre nedslag i analysen</a:t>
            </a:r>
            <a:endParaRPr lang="sv-SE" sz="2600" b="0" strike="noStrike" spc="-1">
              <a:solidFill>
                <a:schemeClr val="dk1"/>
              </a:solidFill>
              <a:latin typeface="Calibri"/>
            </a:endParaRPr>
          </a:p>
        </p:txBody>
      </p:sp>
      <p:sp>
        <p:nvSpPr>
          <p:cNvPr id="264" name="PlaceHolder 2"/>
          <p:cNvSpPr>
            <a:spLocks noGrp="1"/>
          </p:cNvSpPr>
          <p:nvPr>
            <p:ph/>
          </p:nvPr>
        </p:nvSpPr>
        <p:spPr>
          <a:xfrm>
            <a:off x="792000" y="2106000"/>
            <a:ext cx="6850440" cy="2410920"/>
          </a:xfrm>
          <a:prstGeom prst="rect">
            <a:avLst/>
          </a:prstGeom>
          <a:noFill/>
          <a:ln w="0">
            <a:noFill/>
          </a:ln>
        </p:spPr>
        <p:txBody>
          <a:bodyPr lIns="91440" tIns="45720" rIns="91440" bIns="45720" anchor="t">
            <a:normAutofit fontScale="92500" lnSpcReduction="20000"/>
          </a:bodyPr>
          <a:lstStyle/>
          <a:p>
            <a:pPr marL="343080" indent="-343080" defTabSz="914400">
              <a:lnSpc>
                <a:spcPct val="150000"/>
              </a:lnSpc>
              <a:spcBef>
                <a:spcPts val="400"/>
              </a:spcBef>
              <a:buClr>
                <a:srgbClr val="002F5F"/>
              </a:buClr>
              <a:buSzPct val="93000"/>
              <a:buFont typeface="Verdana"/>
              <a:buChar char="●"/>
            </a:pPr>
            <a:r>
              <a:rPr lang="sv-SE" sz="2000" b="0" strike="noStrike" spc="-1">
                <a:solidFill>
                  <a:schemeClr val="dk1"/>
                </a:solidFill>
                <a:latin typeface="Verdana"/>
                <a:ea typeface="Verdana"/>
              </a:rPr>
              <a:t>Utformande gränsarbete</a:t>
            </a:r>
            <a:endParaRPr lang="sv-SE" sz="2000" b="0" strike="noStrike" spc="-1">
              <a:solidFill>
                <a:schemeClr val="dk1"/>
              </a:solidFill>
              <a:latin typeface="Verdana"/>
            </a:endParaRPr>
          </a:p>
          <a:p>
            <a:pPr marL="743040" lvl="1" indent="-285840" defTabSz="914400">
              <a:lnSpc>
                <a:spcPct val="150000"/>
              </a:lnSpc>
              <a:spcBef>
                <a:spcPts val="320"/>
              </a:spcBef>
              <a:buClr>
                <a:srgbClr val="002F5F"/>
              </a:buClr>
              <a:buFont typeface="Arial"/>
              <a:buChar char="–"/>
            </a:pPr>
            <a:r>
              <a:rPr lang="sv-SE" sz="1600" b="0" strike="noStrike" spc="-1">
                <a:solidFill>
                  <a:schemeClr val="dk1"/>
                </a:solidFill>
                <a:latin typeface="Verdana"/>
                <a:ea typeface="Verdana"/>
              </a:rPr>
              <a:t>Budgeten som potential</a:t>
            </a:r>
            <a:endParaRPr lang="sv-SE" sz="1600" b="0" strike="noStrike" spc="-1">
              <a:solidFill>
                <a:schemeClr val="dk1"/>
              </a:solidFill>
              <a:latin typeface="Verdana"/>
            </a:endParaRPr>
          </a:p>
          <a:p>
            <a:pPr marL="343080" indent="-343080" defTabSz="914400">
              <a:lnSpc>
                <a:spcPct val="150000"/>
              </a:lnSpc>
              <a:spcBef>
                <a:spcPts val="400"/>
              </a:spcBef>
              <a:buClr>
                <a:srgbClr val="002F5F"/>
              </a:buClr>
              <a:buSzPct val="93000"/>
              <a:buFont typeface="Verdana"/>
              <a:buChar char="●"/>
            </a:pPr>
            <a:r>
              <a:rPr lang="sv-SE" sz="2000" b="0" strike="noStrike" spc="-1">
                <a:solidFill>
                  <a:schemeClr val="dk1"/>
                </a:solidFill>
                <a:latin typeface="Verdana"/>
                <a:ea typeface="Verdana"/>
              </a:rPr>
              <a:t>Särskiljande gränsarbete</a:t>
            </a:r>
            <a:endParaRPr lang="sv-SE" sz="2000" b="0" strike="noStrike" spc="-1">
              <a:solidFill>
                <a:schemeClr val="dk1"/>
              </a:solidFill>
              <a:latin typeface="Verdana"/>
            </a:endParaRPr>
          </a:p>
          <a:p>
            <a:pPr marL="743040" lvl="1" indent="-285840" defTabSz="914400">
              <a:lnSpc>
                <a:spcPct val="150000"/>
              </a:lnSpc>
              <a:spcBef>
                <a:spcPts val="340"/>
              </a:spcBef>
              <a:buClr>
                <a:srgbClr val="002F5F"/>
              </a:buClr>
              <a:buFont typeface="Arial"/>
              <a:buChar char="–"/>
            </a:pPr>
            <a:r>
              <a:rPr lang="sv-SE" sz="1700" b="0" strike="noStrike" spc="-1">
                <a:solidFill>
                  <a:schemeClr val="dk1"/>
                </a:solidFill>
                <a:latin typeface="Verdana"/>
                <a:ea typeface="Verdana"/>
              </a:rPr>
              <a:t>Bemanning av projekt</a:t>
            </a:r>
            <a:endParaRPr lang="sv-SE" sz="1700" b="0" strike="noStrike" spc="-1">
              <a:solidFill>
                <a:schemeClr val="dk1"/>
              </a:solidFill>
              <a:latin typeface="Verdana"/>
            </a:endParaRPr>
          </a:p>
          <a:p>
            <a:pPr marL="343080" indent="-343080" defTabSz="914400">
              <a:lnSpc>
                <a:spcPct val="150000"/>
              </a:lnSpc>
              <a:spcBef>
                <a:spcPts val="400"/>
              </a:spcBef>
              <a:buClr>
                <a:srgbClr val="002F5F"/>
              </a:buClr>
              <a:buSzPct val="93000"/>
              <a:buFont typeface="Verdana"/>
              <a:buChar char="●"/>
            </a:pPr>
            <a:r>
              <a:rPr lang="sv-SE" sz="2000" b="0" strike="noStrike" spc="-1">
                <a:solidFill>
                  <a:schemeClr val="dk1"/>
                </a:solidFill>
                <a:latin typeface="Verdana"/>
                <a:ea typeface="Verdana"/>
              </a:rPr>
              <a:t>Samskapande gränsarbete</a:t>
            </a:r>
            <a:endParaRPr lang="sv-SE" sz="2000" b="0" strike="noStrike" spc="-1">
              <a:solidFill>
                <a:schemeClr val="dk1"/>
              </a:solidFill>
              <a:latin typeface="Verdana"/>
            </a:endParaRPr>
          </a:p>
          <a:p>
            <a:pPr marL="743040" lvl="1" indent="-285840" defTabSz="914400">
              <a:lnSpc>
                <a:spcPct val="150000"/>
              </a:lnSpc>
              <a:spcBef>
                <a:spcPts val="340"/>
              </a:spcBef>
              <a:buClr>
                <a:srgbClr val="002F5F"/>
              </a:buClr>
              <a:buFont typeface="Arial"/>
              <a:buChar char="–"/>
            </a:pPr>
            <a:r>
              <a:rPr lang="sv-SE" sz="1700" b="0" strike="noStrike" spc="-1">
                <a:solidFill>
                  <a:schemeClr val="dk1"/>
                </a:solidFill>
                <a:latin typeface="Verdana"/>
                <a:ea typeface="Verdana"/>
              </a:rPr>
              <a:t>Mätning på ett sätt som främjar syftet med samverkan</a:t>
            </a:r>
            <a:endParaRPr lang="sv-SE" sz="1700" b="0" strike="noStrike" spc="-1">
              <a:solidFill>
                <a:schemeClr val="dk1"/>
              </a:solidFill>
              <a:latin typeface="Verdana"/>
            </a:endParaRPr>
          </a:p>
          <a:p>
            <a:pPr indent="0" defTabSz="914400">
              <a:lnSpc>
                <a:spcPts val="2900"/>
              </a:lnSpc>
              <a:spcBef>
                <a:spcPts val="400"/>
              </a:spcBef>
              <a:buNone/>
            </a:pPr>
            <a:endParaRPr lang="sv-SE" sz="2000" b="0" strike="noStrike" spc="-1">
              <a:solidFill>
                <a:schemeClr val="dk1"/>
              </a:solidFill>
              <a:latin typeface="Verdan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 name="PlaceHolder 1"/>
          <p:cNvSpPr>
            <a:spLocks noGrp="1"/>
          </p:cNvSpPr>
          <p:nvPr>
            <p:ph type="title"/>
          </p:nvPr>
        </p:nvSpPr>
        <p:spPr>
          <a:xfrm>
            <a:off x="736820" y="1079628"/>
            <a:ext cx="6850440" cy="596520"/>
          </a:xfrm>
          <a:prstGeom prst="rect">
            <a:avLst/>
          </a:prstGeom>
          <a:noFill/>
          <a:ln w="0">
            <a:noFill/>
          </a:ln>
        </p:spPr>
        <p:txBody>
          <a:bodyPr lIns="91440" tIns="45720" rIns="91440" bIns="45720" anchor="t">
            <a:normAutofit fontScale="90000"/>
          </a:bodyPr>
          <a:lstStyle/>
          <a:p>
            <a:pPr indent="0" defTabSz="914400">
              <a:lnSpc>
                <a:spcPct val="100000"/>
              </a:lnSpc>
              <a:buNone/>
            </a:pPr>
            <a:r>
              <a:rPr lang="sv-SE" sz="2600" b="1" strike="noStrike" spc="-1" dirty="0">
                <a:solidFill>
                  <a:schemeClr val="dk1"/>
                </a:solidFill>
                <a:latin typeface="Verdana"/>
                <a:ea typeface="Verdana"/>
              </a:rPr>
              <a:t>Preliminär diskussion och slutsatser</a:t>
            </a:r>
            <a:endParaRPr lang="sv-SE" sz="2600" b="0" strike="noStrike" spc="-1" dirty="0">
              <a:solidFill>
                <a:schemeClr val="dk1"/>
              </a:solidFill>
              <a:latin typeface="Calibri"/>
            </a:endParaRPr>
          </a:p>
        </p:txBody>
      </p:sp>
      <p:sp>
        <p:nvSpPr>
          <p:cNvPr id="266" name="PlaceHolder 2"/>
          <p:cNvSpPr>
            <a:spLocks noGrp="1"/>
          </p:cNvSpPr>
          <p:nvPr>
            <p:ph/>
          </p:nvPr>
        </p:nvSpPr>
        <p:spPr>
          <a:xfrm>
            <a:off x="792000" y="2106000"/>
            <a:ext cx="6850440" cy="2410920"/>
          </a:xfrm>
          <a:prstGeom prst="rect">
            <a:avLst/>
          </a:prstGeom>
          <a:noFill/>
          <a:ln w="0">
            <a:noFill/>
          </a:ln>
        </p:spPr>
        <p:txBody>
          <a:bodyPr lIns="91440" tIns="45720" rIns="91440" bIns="45720" anchor="t">
            <a:noAutofit/>
          </a:bodyPr>
          <a:lstStyle/>
          <a:p>
            <a:pPr marL="343080" indent="-343080" defTabSz="914400">
              <a:lnSpc>
                <a:spcPct val="150000"/>
              </a:lnSpc>
              <a:spcBef>
                <a:spcPts val="320"/>
              </a:spcBef>
              <a:buClr>
                <a:srgbClr val="002F5F"/>
              </a:buClr>
              <a:buSzPct val="93000"/>
              <a:buFont typeface="Verdana"/>
              <a:buChar char="●"/>
            </a:pPr>
            <a:r>
              <a:rPr lang="sv-SE" sz="1600" b="0" strike="noStrike" spc="-1" dirty="0">
                <a:solidFill>
                  <a:schemeClr val="dk1"/>
                </a:solidFill>
                <a:latin typeface="Verdana"/>
                <a:ea typeface="Verdana"/>
              </a:rPr>
              <a:t>Samverkan kräver gemensam budget men gemensam budget kräver samverkan</a:t>
            </a:r>
            <a:endParaRPr lang="sv-SE" sz="1600" b="0" strike="noStrike" spc="-1" dirty="0">
              <a:solidFill>
                <a:schemeClr val="dk1"/>
              </a:solidFill>
              <a:latin typeface="Verdana"/>
            </a:endParaRPr>
          </a:p>
          <a:p>
            <a:pPr marL="343080" indent="-343080" defTabSz="914400">
              <a:lnSpc>
                <a:spcPct val="150000"/>
              </a:lnSpc>
              <a:spcBef>
                <a:spcPts val="320"/>
              </a:spcBef>
              <a:buClr>
                <a:srgbClr val="002F5F"/>
              </a:buClr>
              <a:buSzPct val="93000"/>
              <a:buFont typeface="Verdana"/>
              <a:buChar char="●"/>
            </a:pPr>
            <a:r>
              <a:rPr lang="sv-SE" sz="1600" b="0" strike="noStrike" spc="-1" dirty="0">
                <a:solidFill>
                  <a:schemeClr val="dk1"/>
                </a:solidFill>
                <a:latin typeface="Verdana"/>
                <a:ea typeface="Verdana"/>
              </a:rPr>
              <a:t>Samverkan med gemensam budget handlar om växelverkan mellan del och helhet</a:t>
            </a:r>
            <a:endParaRPr lang="sv-SE" sz="1600" b="0" strike="noStrike" spc="-1" dirty="0">
              <a:solidFill>
                <a:schemeClr val="dk1"/>
              </a:solidFill>
              <a:latin typeface="Verdana"/>
            </a:endParaRPr>
          </a:p>
          <a:p>
            <a:pPr marL="743040" lvl="1" indent="-285840" defTabSz="914400">
              <a:lnSpc>
                <a:spcPct val="150000"/>
              </a:lnSpc>
              <a:spcBef>
                <a:spcPts val="281"/>
              </a:spcBef>
              <a:buClr>
                <a:srgbClr val="002F5F"/>
              </a:buClr>
              <a:buFont typeface="Arial"/>
              <a:buChar char="–"/>
            </a:pPr>
            <a:r>
              <a:rPr lang="sv-SE" sz="1400" b="0" strike="noStrike" spc="-1" dirty="0">
                <a:solidFill>
                  <a:schemeClr val="dk1"/>
                </a:solidFill>
                <a:latin typeface="Verdana"/>
                <a:ea typeface="Verdana"/>
              </a:rPr>
              <a:t>Att dela och samtidigt dela upp</a:t>
            </a:r>
            <a:endParaRPr lang="sv-SE" sz="1400" b="0" strike="noStrike" spc="-1" dirty="0">
              <a:solidFill>
                <a:schemeClr val="dk1"/>
              </a:solidFill>
              <a:latin typeface="Verdana"/>
            </a:endParaRPr>
          </a:p>
          <a:p>
            <a:pPr indent="0" defTabSz="914400">
              <a:lnSpc>
                <a:spcPts val="2900"/>
              </a:lnSpc>
              <a:spcBef>
                <a:spcPts val="400"/>
              </a:spcBef>
              <a:buNone/>
            </a:pPr>
            <a:endParaRPr lang="sv-SE" sz="2000" b="0" strike="noStrike" spc="-1" dirty="0">
              <a:solidFill>
                <a:schemeClr val="dk1"/>
              </a:solidFill>
              <a:latin typeface="Verdan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 name="PlaceHolder 1"/>
          <p:cNvSpPr>
            <a:spLocks noGrp="1"/>
          </p:cNvSpPr>
          <p:nvPr>
            <p:ph type="title"/>
          </p:nvPr>
        </p:nvSpPr>
        <p:spPr>
          <a:xfrm>
            <a:off x="1043640" y="2355840"/>
            <a:ext cx="6630840" cy="1068840"/>
          </a:xfrm>
          <a:prstGeom prst="rect">
            <a:avLst/>
          </a:prstGeom>
          <a:noFill/>
          <a:ln w="0">
            <a:noFill/>
          </a:ln>
        </p:spPr>
        <p:txBody>
          <a:bodyPr lIns="72000" tIns="36000" rIns="72000" bIns="36000" anchor="ctr">
            <a:normAutofit/>
          </a:bodyPr>
          <a:lstStyle/>
          <a:p>
            <a:pPr indent="0" defTabSz="914400">
              <a:lnSpc>
                <a:spcPct val="100000"/>
              </a:lnSpc>
              <a:buNone/>
            </a:pPr>
            <a:r>
              <a:rPr lang="sv-SE" sz="3200" b="0" strike="noStrike" spc="-1" dirty="0">
                <a:solidFill>
                  <a:schemeClr val="dk1"/>
                </a:solidFill>
                <a:latin typeface="Verdana"/>
                <a:ea typeface="Verdana"/>
              </a:rPr>
              <a:t>Frågor?</a:t>
            </a:r>
            <a:endParaRPr lang="sv-SE" sz="3200" b="0" strike="noStrike" spc="-1" dirty="0">
              <a:solidFill>
                <a:schemeClr val="dk1"/>
              </a:solidFill>
              <a:latin typeface="Calibri"/>
            </a:endParaRPr>
          </a:p>
        </p:txBody>
      </p:sp>
      <p:sp>
        <p:nvSpPr>
          <p:cNvPr id="268" name="textruta 4"/>
          <p:cNvSpPr/>
          <p:nvPr/>
        </p:nvSpPr>
        <p:spPr>
          <a:xfrm>
            <a:off x="1073880" y="3939840"/>
            <a:ext cx="4641840" cy="45540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sv-SE" sz="2400" b="0" strike="noStrike" spc="-1">
                <a:solidFill>
                  <a:schemeClr val="dk1"/>
                </a:solidFill>
                <a:latin typeface="Calibri"/>
              </a:rPr>
              <a:t>anna.villaume-silberstein@sbs.su.se</a:t>
            </a:r>
            <a:endParaRPr lang="en-US" sz="2400" b="0" strike="noStrike" spc="-1">
              <a:solidFill>
                <a:srgbClr val="000000"/>
              </a:solidFill>
              <a:latin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 name="PlaceHolder 1"/>
          <p:cNvSpPr>
            <a:spLocks noGrp="1"/>
          </p:cNvSpPr>
          <p:nvPr>
            <p:ph type="title"/>
          </p:nvPr>
        </p:nvSpPr>
        <p:spPr>
          <a:xfrm>
            <a:off x="1008000" y="1828080"/>
            <a:ext cx="6876000" cy="1068840"/>
          </a:xfrm>
          <a:prstGeom prst="rect">
            <a:avLst/>
          </a:prstGeom>
          <a:noFill/>
          <a:ln w="0">
            <a:noFill/>
          </a:ln>
        </p:spPr>
        <p:txBody>
          <a:bodyPr lIns="72000" tIns="36000" rIns="72000" bIns="36000" anchor="ctr">
            <a:normAutofit fontScale="90000"/>
          </a:bodyPr>
          <a:lstStyle/>
          <a:p>
            <a:pPr indent="0" defTabSz="914400">
              <a:lnSpc>
                <a:spcPct val="100000"/>
              </a:lnSpc>
              <a:buNone/>
            </a:pPr>
            <a:br>
              <a:rPr sz="4400" dirty="0"/>
            </a:br>
            <a:r>
              <a:rPr lang="sv-SE" sz="4600" b="0" strike="noStrike" spc="-1" dirty="0">
                <a:solidFill>
                  <a:schemeClr val="dk1"/>
                </a:solidFill>
                <a:latin typeface="Verdana"/>
                <a:ea typeface="Verdana"/>
              </a:rPr>
              <a:t>Styrning och ledning</a:t>
            </a:r>
            <a:br>
              <a:rPr sz="4600" dirty="0"/>
            </a:br>
            <a:r>
              <a:rPr lang="sv-SE" sz="4600" b="0" strike="noStrike" spc="-1" dirty="0">
                <a:solidFill>
                  <a:schemeClr val="dk1"/>
                </a:solidFill>
                <a:latin typeface="Verdana"/>
                <a:ea typeface="Verdana"/>
              </a:rPr>
              <a:t>med dialog</a:t>
            </a:r>
            <a:endParaRPr lang="sv-SE" sz="4600" b="0" strike="noStrike" spc="-1" dirty="0">
              <a:solidFill>
                <a:schemeClr val="dk1"/>
              </a:solidFill>
              <a:latin typeface="Calibri"/>
            </a:endParaRPr>
          </a:p>
        </p:txBody>
      </p:sp>
      <p:sp>
        <p:nvSpPr>
          <p:cNvPr id="270" name="PlaceHolder 2"/>
          <p:cNvSpPr>
            <a:spLocks noGrp="1"/>
          </p:cNvSpPr>
          <p:nvPr>
            <p:ph type="subTitle"/>
          </p:nvPr>
        </p:nvSpPr>
        <p:spPr>
          <a:xfrm>
            <a:off x="1008000" y="3353040"/>
            <a:ext cx="6630840" cy="874440"/>
          </a:xfrm>
          <a:prstGeom prst="rect">
            <a:avLst/>
          </a:prstGeom>
          <a:noFill/>
          <a:ln w="0">
            <a:noFill/>
          </a:ln>
        </p:spPr>
        <p:txBody>
          <a:bodyPr lIns="91440" tIns="45720" rIns="91440" bIns="45720" anchor="t">
            <a:normAutofit fontScale="70000" lnSpcReduction="20000"/>
          </a:bodyPr>
          <a:lstStyle/>
          <a:p>
            <a:pPr indent="0" defTabSz="914400">
              <a:lnSpc>
                <a:spcPct val="120000"/>
              </a:lnSpc>
              <a:spcBef>
                <a:spcPts val="479"/>
              </a:spcBef>
              <a:buNone/>
              <a:tabLst>
                <a:tab pos="0" algn="l"/>
              </a:tabLst>
            </a:pPr>
            <a:r>
              <a:rPr lang="sv-SE" sz="2000" b="0" strike="noStrike" spc="-1" dirty="0">
                <a:solidFill>
                  <a:schemeClr val="dk2"/>
                </a:solidFill>
                <a:latin typeface="Verdana"/>
                <a:ea typeface="Verdana"/>
              </a:rPr>
              <a:t>Kim Eriksson (Linnéuniversitet) </a:t>
            </a:r>
            <a:endParaRPr lang="en-US" sz="2000" b="0" strike="noStrike" spc="-1" dirty="0">
              <a:solidFill>
                <a:srgbClr val="000000"/>
              </a:solidFill>
              <a:latin typeface="Calibri"/>
            </a:endParaRPr>
          </a:p>
          <a:p>
            <a:pPr indent="0" defTabSz="914400">
              <a:lnSpc>
                <a:spcPct val="120000"/>
              </a:lnSpc>
              <a:spcBef>
                <a:spcPts val="479"/>
              </a:spcBef>
              <a:buNone/>
              <a:tabLst>
                <a:tab pos="0" algn="l"/>
              </a:tabLst>
            </a:pPr>
            <a:r>
              <a:rPr lang="sv-SE" sz="2000" b="0" strike="noStrike" spc="-1" dirty="0">
                <a:solidFill>
                  <a:schemeClr val="dk2"/>
                </a:solidFill>
                <a:latin typeface="Verdana"/>
                <a:ea typeface="Verdana"/>
              </a:rPr>
              <a:t>Anneli </a:t>
            </a:r>
            <a:r>
              <a:rPr lang="sv-SE" sz="2000" b="0" strike="noStrike" spc="-1" dirty="0" err="1">
                <a:solidFill>
                  <a:schemeClr val="dk2"/>
                </a:solidFill>
                <a:latin typeface="Verdana"/>
                <a:ea typeface="Verdana"/>
              </a:rPr>
              <a:t>Häyrén</a:t>
            </a:r>
            <a:r>
              <a:rPr lang="sv-SE" sz="2000" b="0" strike="noStrike" spc="-1" dirty="0">
                <a:solidFill>
                  <a:schemeClr val="dk2"/>
                </a:solidFill>
                <a:latin typeface="Verdana"/>
                <a:ea typeface="Verdana"/>
              </a:rPr>
              <a:t> (Uppsala universitet) </a:t>
            </a:r>
            <a:endParaRPr lang="en-US" sz="2000" b="0" strike="noStrike" spc="-1" dirty="0">
              <a:solidFill>
                <a:srgbClr val="000000"/>
              </a:solidFill>
              <a:latin typeface="Calibri"/>
            </a:endParaRPr>
          </a:p>
          <a:p>
            <a:pPr indent="0" defTabSz="914400">
              <a:lnSpc>
                <a:spcPct val="120000"/>
              </a:lnSpc>
              <a:spcBef>
                <a:spcPts val="479"/>
              </a:spcBef>
              <a:buNone/>
              <a:tabLst>
                <a:tab pos="0" algn="l"/>
              </a:tabLst>
            </a:pPr>
            <a:r>
              <a:rPr lang="sv-SE" sz="2000" b="0" strike="noStrike" spc="-1" dirty="0">
                <a:solidFill>
                  <a:schemeClr val="dk2"/>
                </a:solidFill>
                <a:latin typeface="Verdana"/>
                <a:ea typeface="Verdana"/>
              </a:rPr>
              <a:t>Eva Wittbom (Stockholms universitet)</a:t>
            </a:r>
            <a:endParaRPr lang="en-US" sz="2000" b="0" strike="noStrike" spc="-1" dirty="0">
              <a:solidFill>
                <a:srgbClr val="000000"/>
              </a:solidFill>
              <a:latin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 name="PlaceHolder 1"/>
          <p:cNvSpPr>
            <a:spLocks noGrp="1"/>
          </p:cNvSpPr>
          <p:nvPr>
            <p:ph type="title"/>
          </p:nvPr>
        </p:nvSpPr>
        <p:spPr>
          <a:xfrm>
            <a:off x="792000" y="1458000"/>
            <a:ext cx="6850440" cy="596520"/>
          </a:xfrm>
          <a:prstGeom prst="rect">
            <a:avLst/>
          </a:prstGeom>
          <a:noFill/>
          <a:ln w="0">
            <a:noFill/>
          </a:ln>
        </p:spPr>
        <p:txBody>
          <a:bodyPr lIns="91440" tIns="45720" rIns="91440" bIns="45720" anchor="t">
            <a:noAutofit/>
          </a:bodyPr>
          <a:lstStyle/>
          <a:p>
            <a:pPr indent="0" defTabSz="914400">
              <a:lnSpc>
                <a:spcPct val="100000"/>
              </a:lnSpc>
              <a:buNone/>
            </a:pPr>
            <a:r>
              <a:rPr lang="sv-SE" sz="2600" b="1" strike="noStrike" spc="-1">
                <a:solidFill>
                  <a:schemeClr val="dk1"/>
                </a:solidFill>
                <a:latin typeface="Verdana"/>
                <a:ea typeface="Verdana"/>
              </a:rPr>
              <a:t>Syfte och kontext</a:t>
            </a:r>
            <a:endParaRPr lang="sv-SE" sz="2600" b="0" strike="noStrike" spc="-1">
              <a:solidFill>
                <a:schemeClr val="dk1"/>
              </a:solidFill>
              <a:latin typeface="Calibri"/>
            </a:endParaRPr>
          </a:p>
        </p:txBody>
      </p:sp>
      <p:sp>
        <p:nvSpPr>
          <p:cNvPr id="272" name="PlaceHolder 2"/>
          <p:cNvSpPr>
            <a:spLocks noGrp="1"/>
          </p:cNvSpPr>
          <p:nvPr>
            <p:ph/>
          </p:nvPr>
        </p:nvSpPr>
        <p:spPr>
          <a:xfrm>
            <a:off x="792000" y="2106000"/>
            <a:ext cx="6850440" cy="2410920"/>
          </a:xfrm>
          <a:prstGeom prst="rect">
            <a:avLst/>
          </a:prstGeom>
          <a:noFill/>
          <a:ln w="0">
            <a:noFill/>
          </a:ln>
        </p:spPr>
        <p:txBody>
          <a:bodyPr lIns="91440" tIns="45720" rIns="91440" bIns="45720" anchor="t">
            <a:normAutofit fontScale="92500" lnSpcReduction="10000"/>
          </a:bodyPr>
          <a:lstStyle/>
          <a:p>
            <a:pPr marL="343080" indent="-343080" defTabSz="914400">
              <a:lnSpc>
                <a:spcPts val="2900"/>
              </a:lnSpc>
              <a:spcBef>
                <a:spcPts val="400"/>
              </a:spcBef>
              <a:buClr>
                <a:srgbClr val="002F5F"/>
              </a:buClr>
              <a:buSzPct val="93000"/>
              <a:buFont typeface="Verdana"/>
              <a:buChar char="●"/>
            </a:pPr>
            <a:r>
              <a:rPr lang="en-GB" sz="2000" b="0" strike="noStrike" spc="-1">
                <a:solidFill>
                  <a:schemeClr val="dk1"/>
                </a:solidFill>
                <a:latin typeface="Verdana"/>
                <a:ea typeface="Verdana"/>
              </a:rPr>
              <a:t>Syfte: </a:t>
            </a:r>
            <a:r>
              <a:rPr lang="sv-SE" sz="2000" b="0" strike="noStrike" spc="-1">
                <a:solidFill>
                  <a:schemeClr val="dk1"/>
                </a:solidFill>
                <a:latin typeface="Verdana"/>
                <a:ea typeface="Verdana"/>
              </a:rPr>
              <a:t>är att få fram ny kunskap om dialogens roll och villkor baserat på interna styrnings- och ledningssystem […] för koordinering och samskapande av ekonomisk hushållning och andra samhällsvärden</a:t>
            </a:r>
            <a:endParaRPr lang="sv-SE" sz="2000" b="0" strike="noStrike" spc="-1">
              <a:solidFill>
                <a:schemeClr val="dk1"/>
              </a:solidFill>
              <a:latin typeface="Verdana"/>
            </a:endParaRPr>
          </a:p>
          <a:p>
            <a:pPr indent="0" defTabSz="914400">
              <a:lnSpc>
                <a:spcPts val="2900"/>
              </a:lnSpc>
              <a:spcBef>
                <a:spcPts val="400"/>
              </a:spcBef>
              <a:buNone/>
            </a:pPr>
            <a:endParaRPr lang="sv-SE" sz="2000" b="0" strike="noStrike" spc="-1">
              <a:solidFill>
                <a:schemeClr val="dk1"/>
              </a:solidFill>
              <a:latin typeface="Verdana"/>
            </a:endParaRPr>
          </a:p>
          <a:p>
            <a:pPr marL="343080" indent="-343080" defTabSz="914400">
              <a:lnSpc>
                <a:spcPts val="2900"/>
              </a:lnSpc>
              <a:spcBef>
                <a:spcPts val="400"/>
              </a:spcBef>
              <a:buClr>
                <a:srgbClr val="002F5F"/>
              </a:buClr>
              <a:buSzPct val="93000"/>
              <a:buFont typeface="Verdana"/>
              <a:buChar char="●"/>
            </a:pPr>
            <a:r>
              <a:rPr lang="en-GB" sz="2000" b="0" strike="noStrike" spc="-1">
                <a:solidFill>
                  <a:schemeClr val="dk1"/>
                </a:solidFill>
                <a:latin typeface="Verdana"/>
                <a:ea typeface="Verdana"/>
              </a:rPr>
              <a:t>Två platser: Nord och Syd</a:t>
            </a:r>
            <a:endParaRPr lang="sv-SE" sz="2000" b="0" strike="noStrike" spc="-1">
              <a:solidFill>
                <a:schemeClr val="dk1"/>
              </a:solidFill>
              <a:latin typeface="Verdan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 name="PlaceHolder 1"/>
          <p:cNvSpPr>
            <a:spLocks noGrp="1"/>
          </p:cNvSpPr>
          <p:nvPr>
            <p:ph type="title"/>
          </p:nvPr>
        </p:nvSpPr>
        <p:spPr>
          <a:xfrm>
            <a:off x="792000" y="1458000"/>
            <a:ext cx="6850440" cy="596520"/>
          </a:xfrm>
          <a:prstGeom prst="rect">
            <a:avLst/>
          </a:prstGeom>
          <a:noFill/>
          <a:ln w="0">
            <a:noFill/>
          </a:ln>
        </p:spPr>
        <p:txBody>
          <a:bodyPr lIns="91440" tIns="45720" rIns="91440" bIns="45720" anchor="t">
            <a:noAutofit/>
          </a:bodyPr>
          <a:lstStyle/>
          <a:p>
            <a:pPr indent="0" defTabSz="914400">
              <a:lnSpc>
                <a:spcPct val="100000"/>
              </a:lnSpc>
              <a:buNone/>
            </a:pPr>
            <a:r>
              <a:rPr lang="sv-SE" sz="2600" b="1" strike="noStrike" spc="-1">
                <a:solidFill>
                  <a:schemeClr val="dk1"/>
                </a:solidFill>
                <a:latin typeface="Verdana"/>
                <a:ea typeface="Verdana"/>
              </a:rPr>
              <a:t>Styrning i, av och med dialog</a:t>
            </a:r>
            <a:endParaRPr lang="sv-SE" sz="2600" b="0" strike="noStrike" spc="-1">
              <a:solidFill>
                <a:schemeClr val="dk1"/>
              </a:solidFill>
              <a:latin typeface="Calibri"/>
            </a:endParaRPr>
          </a:p>
        </p:txBody>
      </p:sp>
      <p:sp>
        <p:nvSpPr>
          <p:cNvPr id="274" name="PlaceHolder 2"/>
          <p:cNvSpPr>
            <a:spLocks noGrp="1"/>
          </p:cNvSpPr>
          <p:nvPr>
            <p:ph/>
          </p:nvPr>
        </p:nvSpPr>
        <p:spPr>
          <a:xfrm>
            <a:off x="792000" y="2106000"/>
            <a:ext cx="6850440" cy="2410920"/>
          </a:xfrm>
          <a:prstGeom prst="rect">
            <a:avLst/>
          </a:prstGeom>
          <a:noFill/>
          <a:ln w="0">
            <a:noFill/>
          </a:ln>
        </p:spPr>
        <p:txBody>
          <a:bodyPr lIns="91440" tIns="45720" rIns="91440" bIns="45720" anchor="t">
            <a:normAutofit/>
          </a:bodyPr>
          <a:lstStyle/>
          <a:p>
            <a:pPr marL="343080" indent="-343080" defTabSz="914400">
              <a:lnSpc>
                <a:spcPts val="2900"/>
              </a:lnSpc>
              <a:spcBef>
                <a:spcPts val="400"/>
              </a:spcBef>
              <a:buClr>
                <a:srgbClr val="002F5F"/>
              </a:buClr>
              <a:buSzPct val="93000"/>
              <a:buFont typeface="Verdana"/>
              <a:buChar char="●"/>
            </a:pPr>
            <a:r>
              <a:rPr lang="sv-SE" sz="2000" b="0" i="1" strike="noStrike" spc="-1">
                <a:solidFill>
                  <a:schemeClr val="dk1"/>
                </a:solidFill>
                <a:latin typeface="Verdana"/>
                <a:ea typeface="Verdana"/>
              </a:rPr>
              <a:t>Styrning av </a:t>
            </a:r>
            <a:r>
              <a:rPr lang="sv-SE" sz="2000" b="0" strike="noStrike" spc="-1">
                <a:solidFill>
                  <a:schemeClr val="dk1"/>
                </a:solidFill>
                <a:latin typeface="Verdana"/>
                <a:ea typeface="Verdana"/>
              </a:rPr>
              <a:t>‒ vissa ramar sätts för dialogen som skapar ett visst handlingsutrymme</a:t>
            </a:r>
            <a:endParaRPr lang="sv-SE" sz="2000" b="0" strike="noStrike" spc="-1">
              <a:solidFill>
                <a:schemeClr val="dk1"/>
              </a:solidFill>
              <a:latin typeface="Verdana"/>
            </a:endParaRPr>
          </a:p>
          <a:p>
            <a:pPr marL="343080" indent="-343080" defTabSz="914400">
              <a:lnSpc>
                <a:spcPts val="2900"/>
              </a:lnSpc>
              <a:spcBef>
                <a:spcPts val="400"/>
              </a:spcBef>
              <a:buClr>
                <a:srgbClr val="002F5F"/>
              </a:buClr>
              <a:buSzPct val="93000"/>
              <a:buFont typeface="Verdana"/>
              <a:buChar char="●"/>
            </a:pPr>
            <a:r>
              <a:rPr lang="sv-SE" sz="2000" b="0" i="1" strike="noStrike" spc="-1">
                <a:solidFill>
                  <a:schemeClr val="dk1"/>
                </a:solidFill>
                <a:latin typeface="Verdana"/>
                <a:ea typeface="Verdana"/>
              </a:rPr>
              <a:t>Styrning i</a:t>
            </a:r>
            <a:r>
              <a:rPr lang="sv-SE" sz="2000" b="0" strike="noStrike" spc="-1">
                <a:solidFill>
                  <a:schemeClr val="dk1"/>
                </a:solidFill>
                <a:latin typeface="Verdana"/>
                <a:ea typeface="Verdana"/>
              </a:rPr>
              <a:t> ‒ styrformer som påverkar i dialogen</a:t>
            </a:r>
            <a:endParaRPr lang="sv-SE" sz="2000" b="0" strike="noStrike" spc="-1">
              <a:solidFill>
                <a:schemeClr val="dk1"/>
              </a:solidFill>
              <a:latin typeface="Verdana"/>
            </a:endParaRPr>
          </a:p>
          <a:p>
            <a:pPr marL="343080" indent="-343080" defTabSz="914400">
              <a:lnSpc>
                <a:spcPts val="2900"/>
              </a:lnSpc>
              <a:spcBef>
                <a:spcPts val="400"/>
              </a:spcBef>
              <a:buClr>
                <a:srgbClr val="002F5F"/>
              </a:buClr>
              <a:buSzPct val="93000"/>
              <a:buFont typeface="Verdana"/>
              <a:buChar char="●"/>
            </a:pPr>
            <a:r>
              <a:rPr lang="sv-SE" sz="2000" b="0" i="1" strike="noStrike" spc="-1">
                <a:solidFill>
                  <a:schemeClr val="dk1"/>
                </a:solidFill>
                <a:latin typeface="Verdana"/>
                <a:ea typeface="Verdana"/>
              </a:rPr>
              <a:t>Styrning med </a:t>
            </a:r>
            <a:r>
              <a:rPr lang="sv-SE" sz="2000" b="0" strike="noStrike" spc="-1">
                <a:solidFill>
                  <a:schemeClr val="dk1"/>
                </a:solidFill>
                <a:latin typeface="Verdana"/>
                <a:ea typeface="Verdana"/>
              </a:rPr>
              <a:t>‒</a:t>
            </a:r>
            <a:r>
              <a:rPr lang="en-GB" sz="2000" b="0" strike="noStrike" spc="-1">
                <a:solidFill>
                  <a:schemeClr val="dk1"/>
                </a:solidFill>
                <a:latin typeface="Verdana"/>
                <a:ea typeface="Verdana"/>
              </a:rPr>
              <a:t> </a:t>
            </a:r>
            <a:r>
              <a:rPr lang="sv-SE" sz="2000" b="0" strike="noStrike" spc="-1">
                <a:solidFill>
                  <a:schemeClr val="dk1"/>
                </a:solidFill>
                <a:latin typeface="Verdana"/>
                <a:ea typeface="Verdana"/>
              </a:rPr>
              <a:t>innebär att dialogen används för att utforma eller uppnå något</a:t>
            </a:r>
            <a:endParaRPr lang="sv-SE" sz="2000" b="0" strike="noStrike" spc="-1">
              <a:solidFill>
                <a:schemeClr val="dk1"/>
              </a:solidFill>
              <a:latin typeface="Verdan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 name="PlaceHolder 1"/>
          <p:cNvSpPr>
            <a:spLocks noGrp="1"/>
          </p:cNvSpPr>
          <p:nvPr>
            <p:ph type="title"/>
          </p:nvPr>
        </p:nvSpPr>
        <p:spPr>
          <a:xfrm>
            <a:off x="792000" y="1458000"/>
            <a:ext cx="6850440" cy="596520"/>
          </a:xfrm>
          <a:prstGeom prst="rect">
            <a:avLst/>
          </a:prstGeom>
          <a:noFill/>
          <a:ln w="0">
            <a:noFill/>
          </a:ln>
        </p:spPr>
        <p:txBody>
          <a:bodyPr lIns="91440" tIns="45720" rIns="91440" bIns="45720" anchor="t">
            <a:normAutofit/>
          </a:bodyPr>
          <a:lstStyle/>
          <a:p>
            <a:pPr indent="0" defTabSz="914400">
              <a:lnSpc>
                <a:spcPct val="100000"/>
              </a:lnSpc>
              <a:buNone/>
            </a:pPr>
            <a:r>
              <a:rPr lang="en-GB" sz="2600" b="1" strike="noStrike" spc="-1">
                <a:solidFill>
                  <a:schemeClr val="dk1"/>
                </a:solidFill>
                <a:latin typeface="Verdana"/>
                <a:ea typeface="Verdana"/>
              </a:rPr>
              <a:t>Styrning i dialog</a:t>
            </a:r>
            <a:endParaRPr lang="sv-SE" sz="2600" b="0" strike="noStrike" spc="-1">
              <a:solidFill>
                <a:schemeClr val="dk1"/>
              </a:solidFill>
              <a:latin typeface="Calibri"/>
            </a:endParaRPr>
          </a:p>
        </p:txBody>
      </p:sp>
      <p:sp>
        <p:nvSpPr>
          <p:cNvPr id="276" name="PlaceHolder 2"/>
          <p:cNvSpPr>
            <a:spLocks noGrp="1"/>
          </p:cNvSpPr>
          <p:nvPr>
            <p:ph/>
          </p:nvPr>
        </p:nvSpPr>
        <p:spPr>
          <a:xfrm>
            <a:off x="792000" y="2106000"/>
            <a:ext cx="6850440" cy="2410920"/>
          </a:xfrm>
          <a:prstGeom prst="rect">
            <a:avLst/>
          </a:prstGeom>
          <a:noFill/>
          <a:ln w="0">
            <a:noFill/>
          </a:ln>
        </p:spPr>
        <p:txBody>
          <a:bodyPr lIns="91440" tIns="45720" rIns="91440" bIns="45720" anchor="t">
            <a:noAutofit/>
          </a:bodyPr>
          <a:lstStyle/>
          <a:p>
            <a:pPr marL="343080" indent="-343080" defTabSz="914400">
              <a:lnSpc>
                <a:spcPts val="2599"/>
              </a:lnSpc>
              <a:spcBef>
                <a:spcPts val="400"/>
              </a:spcBef>
              <a:buClr>
                <a:srgbClr val="002F5F"/>
              </a:buClr>
              <a:buSzPct val="93000"/>
              <a:buFont typeface="Arial"/>
              <a:buChar char="•"/>
            </a:pPr>
            <a:r>
              <a:rPr lang="sv-SE" sz="2000" b="0" i="1" strike="noStrike" spc="-1">
                <a:solidFill>
                  <a:schemeClr val="dk1"/>
                </a:solidFill>
                <a:latin typeface="Verdana"/>
                <a:ea typeface="Verdana"/>
              </a:rPr>
              <a:t>Ammunition</a:t>
            </a:r>
            <a:r>
              <a:rPr lang="sv-SE" sz="2000" b="0" strike="noStrike" spc="-1">
                <a:solidFill>
                  <a:schemeClr val="dk1"/>
                </a:solidFill>
                <a:latin typeface="Verdana"/>
                <a:ea typeface="Verdana"/>
              </a:rPr>
              <a:t> – styrformer används för att synliggöra och betona positioner</a:t>
            </a:r>
            <a:endParaRPr lang="sv-SE" sz="2000" b="0" strike="noStrike" spc="-1">
              <a:solidFill>
                <a:schemeClr val="dk1"/>
              </a:solidFill>
              <a:latin typeface="Verdana"/>
            </a:endParaRPr>
          </a:p>
          <a:p>
            <a:pPr indent="0" defTabSz="914400">
              <a:lnSpc>
                <a:spcPts val="2599"/>
              </a:lnSpc>
              <a:spcBef>
                <a:spcPts val="400"/>
              </a:spcBef>
              <a:buNone/>
            </a:pPr>
            <a:endParaRPr lang="sv-SE" sz="2000" b="0" strike="noStrike" spc="-1">
              <a:solidFill>
                <a:schemeClr val="dk1"/>
              </a:solidFill>
              <a:latin typeface="Verdana"/>
            </a:endParaRPr>
          </a:p>
          <a:p>
            <a:pPr marL="343080" indent="-343080" defTabSz="914400">
              <a:lnSpc>
                <a:spcPts val="2599"/>
              </a:lnSpc>
              <a:spcBef>
                <a:spcPts val="400"/>
              </a:spcBef>
              <a:buClr>
                <a:srgbClr val="002F5F"/>
              </a:buClr>
              <a:buSzPct val="93000"/>
              <a:buFont typeface="Arial"/>
              <a:buChar char="•"/>
            </a:pPr>
            <a:r>
              <a:rPr lang="sv-SE" sz="2000" b="0" i="1" strike="noStrike" spc="-1">
                <a:solidFill>
                  <a:schemeClr val="dk1"/>
                </a:solidFill>
                <a:latin typeface="Verdana"/>
                <a:ea typeface="Verdana"/>
              </a:rPr>
              <a:t>Sammanvävning</a:t>
            </a:r>
            <a:r>
              <a:rPr lang="sv-SE" sz="2000" b="0" strike="noStrike" spc="-1">
                <a:solidFill>
                  <a:schemeClr val="dk1"/>
                </a:solidFill>
                <a:latin typeface="Verdana"/>
                <a:ea typeface="Verdana"/>
              </a:rPr>
              <a:t> – styrformer bidrar till att skapa viss samstämmighet</a:t>
            </a:r>
            <a:endParaRPr lang="sv-SE" sz="2000" b="0" strike="noStrike" spc="-1">
              <a:solidFill>
                <a:schemeClr val="dk1"/>
              </a:solidFill>
              <a:latin typeface="Verdana"/>
            </a:endParaRPr>
          </a:p>
          <a:p>
            <a:pPr indent="0" defTabSz="914400">
              <a:lnSpc>
                <a:spcPts val="2599"/>
              </a:lnSpc>
              <a:spcBef>
                <a:spcPts val="400"/>
              </a:spcBef>
              <a:buNone/>
            </a:pPr>
            <a:endParaRPr lang="sv-SE" sz="2000" b="0" strike="noStrike" spc="-1">
              <a:solidFill>
                <a:schemeClr val="dk1"/>
              </a:solidFill>
              <a:latin typeface="Verdan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 name="PlaceHolder 1"/>
          <p:cNvSpPr>
            <a:spLocks noGrp="1"/>
          </p:cNvSpPr>
          <p:nvPr>
            <p:ph type="title"/>
          </p:nvPr>
        </p:nvSpPr>
        <p:spPr>
          <a:xfrm>
            <a:off x="792000" y="1347480"/>
            <a:ext cx="6850440" cy="706680"/>
          </a:xfrm>
          <a:prstGeom prst="rect">
            <a:avLst/>
          </a:prstGeom>
          <a:noFill/>
          <a:ln w="0">
            <a:noFill/>
          </a:ln>
        </p:spPr>
        <p:txBody>
          <a:bodyPr lIns="91440" tIns="45720" rIns="91440" bIns="45720" anchor="t">
            <a:normAutofit fontScale="92500" lnSpcReduction="20000"/>
          </a:bodyPr>
          <a:lstStyle/>
          <a:p>
            <a:pPr indent="0" defTabSz="914400">
              <a:lnSpc>
                <a:spcPct val="100000"/>
              </a:lnSpc>
              <a:buNone/>
            </a:pPr>
            <a:r>
              <a:rPr lang="sv-SE" sz="2600" b="1" strike="noStrike" spc="-1">
                <a:solidFill>
                  <a:schemeClr val="dk1"/>
                </a:solidFill>
                <a:latin typeface="Verdana"/>
                <a:ea typeface="Verdana"/>
              </a:rPr>
              <a:t>Styrning med dialog: autonomi och beroende</a:t>
            </a:r>
            <a:endParaRPr lang="sv-SE" sz="2600" b="0" strike="noStrike" spc="-1">
              <a:solidFill>
                <a:schemeClr val="dk1"/>
              </a:solidFill>
              <a:latin typeface="Calibri"/>
            </a:endParaRPr>
          </a:p>
        </p:txBody>
      </p:sp>
      <p:sp>
        <p:nvSpPr>
          <p:cNvPr id="278" name="PlaceHolder 2"/>
          <p:cNvSpPr>
            <a:spLocks noGrp="1"/>
          </p:cNvSpPr>
          <p:nvPr>
            <p:ph/>
          </p:nvPr>
        </p:nvSpPr>
        <p:spPr>
          <a:xfrm>
            <a:off x="792000" y="2106000"/>
            <a:ext cx="6850440" cy="2410920"/>
          </a:xfrm>
          <a:prstGeom prst="rect">
            <a:avLst/>
          </a:prstGeom>
          <a:noFill/>
          <a:ln w="0">
            <a:noFill/>
          </a:ln>
        </p:spPr>
        <p:txBody>
          <a:bodyPr lIns="91440" tIns="45720" rIns="91440" bIns="45720" anchor="t">
            <a:noAutofit/>
          </a:bodyPr>
          <a:lstStyle/>
          <a:p>
            <a:pPr marL="343080" indent="-343080" defTabSz="914400">
              <a:lnSpc>
                <a:spcPts val="2900"/>
              </a:lnSpc>
              <a:spcBef>
                <a:spcPts val="400"/>
              </a:spcBef>
              <a:buClr>
                <a:srgbClr val="002F5F"/>
              </a:buClr>
              <a:buSzPct val="93000"/>
              <a:buFont typeface="Verdana"/>
              <a:buChar char="●"/>
            </a:pPr>
            <a:r>
              <a:rPr lang="sv-SE" sz="2000" b="0" strike="noStrike" spc="-1">
                <a:solidFill>
                  <a:schemeClr val="dk1"/>
                </a:solidFill>
                <a:latin typeface="Verdana"/>
                <a:ea typeface="Verdana"/>
              </a:rPr>
              <a:t>Samverkan sker idealt på en gemensam, neutral, arena</a:t>
            </a:r>
            <a:endParaRPr lang="sv-SE" sz="2000" b="0" strike="noStrike" spc="-1">
              <a:solidFill>
                <a:schemeClr val="dk1"/>
              </a:solidFill>
              <a:latin typeface="Verdana"/>
            </a:endParaRPr>
          </a:p>
          <a:p>
            <a:pPr marL="343080" indent="-343080" defTabSz="914400">
              <a:lnSpc>
                <a:spcPts val="2900"/>
              </a:lnSpc>
              <a:spcBef>
                <a:spcPts val="400"/>
              </a:spcBef>
              <a:buClr>
                <a:srgbClr val="002F5F"/>
              </a:buClr>
              <a:buSzPct val="93000"/>
              <a:buFont typeface="Verdana"/>
              <a:buChar char="●"/>
            </a:pPr>
            <a:r>
              <a:rPr lang="sv-SE" sz="2000" b="0" strike="noStrike" spc="-1">
                <a:solidFill>
                  <a:schemeClr val="dk1"/>
                </a:solidFill>
                <a:latin typeface="Verdana"/>
                <a:ea typeface="Verdana"/>
              </a:rPr>
              <a:t>Neutralitet förutsätter autonomi för respektive deltagare</a:t>
            </a:r>
            <a:endParaRPr lang="sv-SE" sz="2000" b="0" strike="noStrike" spc="-1">
              <a:solidFill>
                <a:schemeClr val="dk1"/>
              </a:solidFill>
              <a:latin typeface="Verdana"/>
            </a:endParaRPr>
          </a:p>
          <a:p>
            <a:pPr marL="343080" indent="-343080" defTabSz="914400">
              <a:lnSpc>
                <a:spcPts val="2900"/>
              </a:lnSpc>
              <a:spcBef>
                <a:spcPts val="400"/>
              </a:spcBef>
              <a:buClr>
                <a:srgbClr val="002F5F"/>
              </a:buClr>
              <a:buSzPct val="93000"/>
              <a:buFont typeface="Verdana"/>
              <a:buChar char="●"/>
            </a:pPr>
            <a:r>
              <a:rPr lang="sv-SE" sz="2000" b="0" strike="noStrike" spc="-1">
                <a:solidFill>
                  <a:schemeClr val="dk1"/>
                </a:solidFill>
                <a:latin typeface="Verdana"/>
                <a:ea typeface="Verdana"/>
              </a:rPr>
              <a:t>Beroende mellan aktörer påverkar samverkan</a:t>
            </a:r>
            <a:endParaRPr lang="sv-SE" sz="2000" b="0" strike="noStrike" spc="-1">
              <a:solidFill>
                <a:schemeClr val="dk1"/>
              </a:solidFill>
              <a:latin typeface="Verdana"/>
            </a:endParaRPr>
          </a:p>
          <a:p>
            <a:pPr indent="0" defTabSz="914400">
              <a:lnSpc>
                <a:spcPts val="2900"/>
              </a:lnSpc>
              <a:spcBef>
                <a:spcPts val="400"/>
              </a:spcBef>
              <a:buNone/>
            </a:pPr>
            <a:endParaRPr lang="sv-SE" sz="2000" b="0" strike="noStrike" spc="-1">
              <a:solidFill>
                <a:schemeClr val="dk1"/>
              </a:solidFill>
              <a:latin typeface="Verdan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79" name="Rak 15"/>
          <p:cNvCxnSpPr/>
          <p:nvPr/>
        </p:nvCxnSpPr>
        <p:spPr>
          <a:xfrm flipH="1">
            <a:off x="4807080" y="2423520"/>
            <a:ext cx="177120" cy="244080"/>
          </a:xfrm>
          <a:prstGeom prst="straightConnector1">
            <a:avLst/>
          </a:prstGeom>
          <a:ln w="127000">
            <a:solidFill>
              <a:srgbClr val="002F5F"/>
            </a:solidFill>
            <a:round/>
          </a:ln>
        </p:spPr>
      </p:cxnSp>
      <p:cxnSp>
        <p:nvCxnSpPr>
          <p:cNvPr id="280" name="Rak 20"/>
          <p:cNvCxnSpPr/>
          <p:nvPr/>
        </p:nvCxnSpPr>
        <p:spPr>
          <a:xfrm>
            <a:off x="5558040" y="3439080"/>
            <a:ext cx="290520" cy="274680"/>
          </a:xfrm>
          <a:prstGeom prst="straightConnector1">
            <a:avLst/>
          </a:prstGeom>
          <a:ln w="127000">
            <a:solidFill>
              <a:srgbClr val="002F5F"/>
            </a:solidFill>
            <a:round/>
          </a:ln>
        </p:spPr>
      </p:cxnSp>
      <p:sp>
        <p:nvSpPr>
          <p:cNvPr id="281" name="Rubrik 1"/>
          <p:cNvSpPr/>
          <p:nvPr/>
        </p:nvSpPr>
        <p:spPr>
          <a:xfrm>
            <a:off x="641880" y="567360"/>
            <a:ext cx="5060880" cy="70812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defTabSz="914400">
              <a:lnSpc>
                <a:spcPct val="100000"/>
              </a:lnSpc>
            </a:pPr>
            <a:r>
              <a:rPr lang="sv-SE" sz="2600" b="1" strike="noStrike" spc="-1">
                <a:solidFill>
                  <a:schemeClr val="dk1"/>
                </a:solidFill>
                <a:latin typeface="Verdana"/>
                <a:ea typeface="Verdana"/>
              </a:rPr>
              <a:t>”The Space-in-Between”</a:t>
            </a:r>
            <a:endParaRPr lang="en-US" sz="2600" b="0" strike="noStrike" spc="-1">
              <a:solidFill>
                <a:srgbClr val="000000"/>
              </a:solidFill>
              <a:latin typeface="Calibri"/>
            </a:endParaRPr>
          </a:p>
        </p:txBody>
      </p:sp>
      <p:sp>
        <p:nvSpPr>
          <p:cNvPr id="282" name="Cylinder 14"/>
          <p:cNvSpPr/>
          <p:nvPr/>
        </p:nvSpPr>
        <p:spPr>
          <a:xfrm>
            <a:off x="2173320" y="2146320"/>
            <a:ext cx="685440" cy="2099880"/>
          </a:xfrm>
          <a:prstGeom prst="can">
            <a:avLst>
              <a:gd name="adj" fmla="val 25000"/>
            </a:avLst>
          </a:prstGeom>
          <a:solidFill>
            <a:schemeClr val="tx1"/>
          </a:solidFill>
          <a:ln>
            <a:solidFill>
              <a:srgbClr val="000000"/>
            </a:solidFill>
            <a:round/>
          </a:ln>
        </p:spPr>
        <p:style>
          <a:lnRef idx="2">
            <a:schemeClr val="dk1"/>
          </a:lnRef>
          <a:fillRef idx="1">
            <a:schemeClr val="lt1"/>
          </a:fillRef>
          <a:effectRef idx="0">
            <a:schemeClr val="dk1"/>
          </a:effectRef>
          <a:fontRef idx="minor"/>
        </p:style>
        <p:txBody>
          <a:bodyPr lIns="90000" tIns="45000" rIns="90000" bIns="45000" anchor="ctr">
            <a:noAutofit/>
          </a:bodyPr>
          <a:lstStyle/>
          <a:p>
            <a:pPr algn="ctr" defTabSz="685800">
              <a:lnSpc>
                <a:spcPct val="100000"/>
              </a:lnSpc>
            </a:pPr>
            <a:r>
              <a:rPr lang="sv-SE" sz="1300" b="0" strike="noStrike" spc="-1">
                <a:solidFill>
                  <a:schemeClr val="accent5"/>
                </a:solidFill>
                <a:latin typeface="Calibri"/>
              </a:rPr>
              <a:t>TRV</a:t>
            </a:r>
            <a:endParaRPr lang="en-US" sz="1300" b="0" strike="noStrike" spc="-1">
              <a:solidFill>
                <a:srgbClr val="FFFFFF"/>
              </a:solidFill>
              <a:latin typeface="Calibri"/>
            </a:endParaRPr>
          </a:p>
        </p:txBody>
      </p:sp>
      <p:sp>
        <p:nvSpPr>
          <p:cNvPr id="283" name="Cylinder 15"/>
          <p:cNvSpPr/>
          <p:nvPr/>
        </p:nvSpPr>
        <p:spPr>
          <a:xfrm>
            <a:off x="4589280" y="1537560"/>
            <a:ext cx="846720" cy="911880"/>
          </a:xfrm>
          <a:prstGeom prst="can">
            <a:avLst>
              <a:gd name="adj" fmla="val 25000"/>
            </a:avLst>
          </a:prstGeom>
          <a:solidFill>
            <a:schemeClr val="tx1"/>
          </a:solidFill>
          <a:ln>
            <a:solidFill>
              <a:srgbClr val="000000"/>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685800">
              <a:lnSpc>
                <a:spcPct val="100000"/>
              </a:lnSpc>
            </a:pPr>
            <a:r>
              <a:rPr lang="sv-SE" sz="1200" b="0" strike="noStrike" spc="-1">
                <a:solidFill>
                  <a:schemeClr val="accent5"/>
                </a:solidFill>
                <a:latin typeface="Calibri"/>
              </a:rPr>
              <a:t>Regionen</a:t>
            </a:r>
            <a:endParaRPr lang="en-US" sz="1200" b="0" strike="noStrike" spc="-1">
              <a:solidFill>
                <a:srgbClr val="FFFFFF"/>
              </a:solidFill>
              <a:latin typeface="Calibri"/>
            </a:endParaRPr>
          </a:p>
        </p:txBody>
      </p:sp>
      <p:sp>
        <p:nvSpPr>
          <p:cNvPr id="284" name="Cylinder 17"/>
          <p:cNvSpPr/>
          <p:nvPr/>
        </p:nvSpPr>
        <p:spPr>
          <a:xfrm>
            <a:off x="5654880" y="3660840"/>
            <a:ext cx="1232640" cy="911880"/>
          </a:xfrm>
          <a:prstGeom prst="can">
            <a:avLst>
              <a:gd name="adj" fmla="val 25000"/>
            </a:avLst>
          </a:prstGeom>
          <a:solidFill>
            <a:schemeClr val="tx1"/>
          </a:solidFill>
          <a:ln>
            <a:solidFill>
              <a:srgbClr val="000000"/>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685800">
              <a:lnSpc>
                <a:spcPct val="100000"/>
              </a:lnSpc>
            </a:pPr>
            <a:r>
              <a:rPr lang="sv-SE" sz="1300" b="0" strike="noStrike" spc="-1">
                <a:solidFill>
                  <a:schemeClr val="accent5"/>
                </a:solidFill>
                <a:latin typeface="Calibri"/>
              </a:rPr>
              <a:t>Kommunen</a:t>
            </a:r>
            <a:endParaRPr lang="en-US" sz="1300" b="0" strike="noStrike" spc="-1">
              <a:solidFill>
                <a:srgbClr val="FFFFFF"/>
              </a:solidFill>
              <a:latin typeface="Calibri"/>
            </a:endParaRPr>
          </a:p>
        </p:txBody>
      </p:sp>
      <p:sp>
        <p:nvSpPr>
          <p:cNvPr id="285" name="Ellips 12"/>
          <p:cNvSpPr/>
          <p:nvPr/>
        </p:nvSpPr>
        <p:spPr>
          <a:xfrm>
            <a:off x="2967120" y="2693880"/>
            <a:ext cx="3569400" cy="775080"/>
          </a:xfrm>
          <a:prstGeom prst="ellipse">
            <a:avLst/>
          </a:prstGeom>
          <a:gradFill rotWithShape="0">
            <a:gsLst>
              <a:gs pos="0">
                <a:srgbClr val="B4BACC"/>
              </a:gs>
              <a:gs pos="35000">
                <a:srgbClr val="CBCEDA"/>
              </a:gs>
              <a:gs pos="100000">
                <a:srgbClr val="EAEAF1"/>
              </a:gs>
            </a:gsLst>
            <a:lin ang="16200000"/>
          </a:gradFill>
          <a:ln>
            <a:solidFill>
              <a:srgbClr val="002D5C"/>
            </a:solidFill>
            <a:round/>
          </a:ln>
          <a:effectLst>
            <a:outerShdw blurRad="39960" dist="20160" dir="5400000" rotWithShape="0">
              <a:srgbClr val="000000">
                <a:alpha val="38000"/>
              </a:srgbClr>
            </a:outerShdw>
          </a:effectLst>
        </p:spPr>
        <p:style>
          <a:lnRef idx="1">
            <a:schemeClr val="dk1"/>
          </a:lnRef>
          <a:fillRef idx="2">
            <a:schemeClr val="dk1"/>
          </a:fillRef>
          <a:effectRef idx="1">
            <a:schemeClr val="dk1"/>
          </a:effectRef>
          <a:fontRef idx="minor"/>
        </p:style>
        <p:txBody>
          <a:bodyPr lIns="90000" tIns="45000" rIns="90000" bIns="45000" anchor="ctr">
            <a:noAutofit/>
          </a:bodyPr>
          <a:lstStyle/>
          <a:p>
            <a:pPr algn="ctr" defTabSz="685800">
              <a:lnSpc>
                <a:spcPct val="100000"/>
              </a:lnSpc>
            </a:pPr>
            <a:endParaRPr lang="sv-SE" sz="1350" b="0" strike="noStrike" spc="-1">
              <a:solidFill>
                <a:srgbClr val="FFFFFF"/>
              </a:solidFill>
              <a:latin typeface="Calibri"/>
            </a:endParaRPr>
          </a:p>
        </p:txBody>
      </p:sp>
      <p:cxnSp>
        <p:nvCxnSpPr>
          <p:cNvPr id="286" name="Rak 18"/>
          <p:cNvCxnSpPr/>
          <p:nvPr/>
        </p:nvCxnSpPr>
        <p:spPr>
          <a:xfrm flipH="1">
            <a:off x="2822760" y="3142440"/>
            <a:ext cx="180360" cy="244440"/>
          </a:xfrm>
          <a:prstGeom prst="straightConnector1">
            <a:avLst/>
          </a:prstGeom>
          <a:ln w="127000">
            <a:solidFill>
              <a:srgbClr val="002F5F"/>
            </a:solidFill>
            <a:round/>
          </a:ln>
        </p:spPr>
      </p:cxn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 name="PlaceHolder 1"/>
          <p:cNvSpPr>
            <a:spLocks noGrp="1"/>
          </p:cNvSpPr>
          <p:nvPr>
            <p:ph type="title"/>
          </p:nvPr>
        </p:nvSpPr>
        <p:spPr>
          <a:xfrm>
            <a:off x="792000" y="1458000"/>
            <a:ext cx="6850440" cy="596520"/>
          </a:xfrm>
          <a:prstGeom prst="rect">
            <a:avLst/>
          </a:prstGeom>
          <a:noFill/>
          <a:ln w="0">
            <a:noFill/>
          </a:ln>
        </p:spPr>
        <p:txBody>
          <a:bodyPr lIns="91440" tIns="45720" rIns="91440" bIns="45720" anchor="t">
            <a:normAutofit/>
          </a:bodyPr>
          <a:lstStyle/>
          <a:p>
            <a:pPr indent="0" defTabSz="914400">
              <a:lnSpc>
                <a:spcPct val="100000"/>
              </a:lnSpc>
              <a:buNone/>
            </a:pPr>
            <a:r>
              <a:rPr lang="sv-SE" sz="2600" b="1" strike="noStrike" spc="-1">
                <a:solidFill>
                  <a:schemeClr val="dk1"/>
                </a:solidFill>
                <a:latin typeface="Verdana"/>
                <a:ea typeface="Verdana"/>
              </a:rPr>
              <a:t>Vad kan vi lära oss?</a:t>
            </a:r>
            <a:endParaRPr lang="sv-SE" sz="2600" b="0" strike="noStrike" spc="-1">
              <a:solidFill>
                <a:schemeClr val="dk1"/>
              </a:solidFill>
              <a:latin typeface="Calibri"/>
            </a:endParaRPr>
          </a:p>
        </p:txBody>
      </p:sp>
      <p:pic>
        <p:nvPicPr>
          <p:cNvPr id="288" name="Picture 2" descr="platon filosofi allegori av grottan ..."/>
          <p:cNvPicPr/>
          <p:nvPr/>
        </p:nvPicPr>
        <p:blipFill>
          <a:blip r:embed="rId3"/>
          <a:srcRect t="9312" b="17058"/>
          <a:stretch/>
        </p:blipFill>
        <p:spPr>
          <a:xfrm>
            <a:off x="971640" y="1995840"/>
            <a:ext cx="3707640" cy="2670120"/>
          </a:xfrm>
          <a:prstGeom prst="rect">
            <a:avLst/>
          </a:prstGeom>
          <a:ln w="0">
            <a:noFill/>
          </a:ln>
        </p:spPr>
      </p:pic>
      <p:sp>
        <p:nvSpPr>
          <p:cNvPr id="289" name="TextBox 4"/>
          <p:cNvSpPr/>
          <p:nvPr/>
        </p:nvSpPr>
        <p:spPr>
          <a:xfrm>
            <a:off x="4860000" y="1995840"/>
            <a:ext cx="3528000" cy="1766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sv-SE" sz="2000" b="0" strike="noStrike" spc="-1">
                <a:solidFill>
                  <a:schemeClr val="dk1"/>
                </a:solidFill>
                <a:latin typeface="Verdana"/>
                <a:ea typeface="Verdana"/>
              </a:rPr>
              <a:t>Platons grotta</a:t>
            </a:r>
            <a:endParaRPr lang="en-US" sz="2000" b="0" strike="noStrike" spc="-1">
              <a:solidFill>
                <a:srgbClr val="000000"/>
              </a:solidFill>
              <a:latin typeface="Calibri"/>
            </a:endParaRPr>
          </a:p>
          <a:p>
            <a:pPr marL="800280" lvl="1" indent="-343080" defTabSz="914400">
              <a:lnSpc>
                <a:spcPct val="100000"/>
              </a:lnSpc>
              <a:buClr>
                <a:srgbClr val="002F5F"/>
              </a:buClr>
              <a:buFont typeface="Arial"/>
              <a:buChar char="•"/>
            </a:pPr>
            <a:r>
              <a:rPr lang="sv-SE" sz="1800" b="0" strike="noStrike" spc="-1">
                <a:solidFill>
                  <a:schemeClr val="dk1"/>
                </a:solidFill>
                <a:latin typeface="Verdana"/>
                <a:ea typeface="Verdana"/>
              </a:rPr>
              <a:t>Diskussioner i det slutna rummet</a:t>
            </a:r>
            <a:endParaRPr lang="en-US" sz="1800" b="0" strike="noStrike" spc="-1">
              <a:solidFill>
                <a:srgbClr val="000000"/>
              </a:solidFill>
              <a:latin typeface="Calibri"/>
            </a:endParaRPr>
          </a:p>
          <a:p>
            <a:pPr marL="800280" lvl="1" indent="-343080" defTabSz="914400">
              <a:lnSpc>
                <a:spcPct val="100000"/>
              </a:lnSpc>
              <a:buClr>
                <a:srgbClr val="002F5F"/>
              </a:buClr>
              <a:buFont typeface="Arial"/>
              <a:buChar char="•"/>
            </a:pPr>
            <a:r>
              <a:rPr lang="sv-SE" sz="1800" b="0" strike="noStrike" spc="-1">
                <a:solidFill>
                  <a:schemeClr val="dk1"/>
                </a:solidFill>
                <a:latin typeface="Verdana"/>
                <a:ea typeface="Verdana"/>
              </a:rPr>
              <a:t>Det slutna rummets problematik</a:t>
            </a:r>
            <a:endParaRPr lang="en-US" sz="1800" b="0" strike="noStrike" spc="-1">
              <a:solidFill>
                <a:srgbClr val="000000"/>
              </a:solidFill>
              <a:latin typeface="Calibri"/>
            </a:endParaRPr>
          </a:p>
          <a:p>
            <a:pPr defTabSz="914400">
              <a:lnSpc>
                <a:spcPct val="100000"/>
              </a:lnSpc>
            </a:pPr>
            <a:endParaRPr lang="en-US" sz="1800" b="0" strike="noStrike" spc="-1">
              <a:solidFill>
                <a:srgbClr val="000000"/>
              </a:solidFill>
              <a:latin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 name="PlaceHolder 1"/>
          <p:cNvSpPr>
            <a:spLocks noGrp="1"/>
          </p:cNvSpPr>
          <p:nvPr>
            <p:ph type="title"/>
          </p:nvPr>
        </p:nvSpPr>
        <p:spPr>
          <a:xfrm>
            <a:off x="792000" y="1458000"/>
            <a:ext cx="4690440" cy="596520"/>
          </a:xfrm>
          <a:prstGeom prst="rect">
            <a:avLst/>
          </a:prstGeom>
          <a:noFill/>
          <a:ln w="0">
            <a:noFill/>
          </a:ln>
        </p:spPr>
        <p:txBody>
          <a:bodyPr lIns="91440" tIns="45720" rIns="91440" bIns="45720" anchor="t">
            <a:normAutofit/>
          </a:bodyPr>
          <a:lstStyle/>
          <a:p>
            <a:pPr indent="0" defTabSz="914400">
              <a:lnSpc>
                <a:spcPct val="100000"/>
              </a:lnSpc>
              <a:buNone/>
            </a:pPr>
            <a:r>
              <a:rPr lang="en-GB" sz="2600" b="1" strike="noStrike" spc="-1">
                <a:solidFill>
                  <a:schemeClr val="dk1"/>
                </a:solidFill>
                <a:latin typeface="Verdana"/>
                <a:ea typeface="Verdana"/>
              </a:rPr>
              <a:t>Vad kan vi lära oss?</a:t>
            </a:r>
            <a:endParaRPr lang="sv-SE" sz="2600" b="0" strike="noStrike" spc="-1">
              <a:solidFill>
                <a:schemeClr val="dk1"/>
              </a:solidFill>
              <a:latin typeface="Calibri"/>
            </a:endParaRPr>
          </a:p>
        </p:txBody>
      </p:sp>
      <p:pic>
        <p:nvPicPr>
          <p:cNvPr id="291" name="Content Placeholder 3" descr="A white sheet with black text&#10;&#10;Description automatically generated"/>
          <p:cNvPicPr/>
          <p:nvPr/>
        </p:nvPicPr>
        <p:blipFill>
          <a:blip r:embed="rId3"/>
          <a:srcRect r="2727" b="10530"/>
          <a:stretch/>
        </p:blipFill>
        <p:spPr>
          <a:xfrm>
            <a:off x="792000" y="1923840"/>
            <a:ext cx="5322960" cy="2448000"/>
          </a:xfrm>
          <a:prstGeom prst="rect">
            <a:avLst/>
          </a:prstGeom>
          <a:ln w="0">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 name="PlaceHolder 1"/>
          <p:cNvSpPr>
            <a:spLocks noGrp="1"/>
          </p:cNvSpPr>
          <p:nvPr>
            <p:ph type="title"/>
          </p:nvPr>
        </p:nvSpPr>
        <p:spPr>
          <a:xfrm>
            <a:off x="1043640" y="2355840"/>
            <a:ext cx="6630840" cy="1656000"/>
          </a:xfrm>
          <a:prstGeom prst="rect">
            <a:avLst/>
          </a:prstGeom>
          <a:noFill/>
          <a:ln w="0">
            <a:noFill/>
          </a:ln>
        </p:spPr>
        <p:txBody>
          <a:bodyPr lIns="72000" tIns="36000" rIns="72000" bIns="36000" anchor="ctr">
            <a:normAutofit fontScale="55000" lnSpcReduction="20000"/>
          </a:bodyPr>
          <a:lstStyle/>
          <a:p>
            <a:pPr indent="0" defTabSz="914400">
              <a:lnSpc>
                <a:spcPct val="150000"/>
              </a:lnSpc>
              <a:buNone/>
            </a:pPr>
            <a:r>
              <a:rPr lang="sv-SE" sz="6000" b="0" strike="noStrike" spc="-1" dirty="0">
                <a:solidFill>
                  <a:schemeClr val="dk1"/>
                </a:solidFill>
                <a:latin typeface="Verdana"/>
                <a:ea typeface="Verdana"/>
              </a:rPr>
              <a:t>Frågor?</a:t>
            </a:r>
            <a:br>
              <a:rPr sz="4400" dirty="0"/>
            </a:br>
            <a:r>
              <a:rPr lang="sv-SE" sz="2700" b="0" strike="noStrike" spc="-1" dirty="0">
                <a:solidFill>
                  <a:schemeClr val="dk1"/>
                </a:solidFill>
                <a:latin typeface="Verdana"/>
                <a:ea typeface="Verdana"/>
              </a:rPr>
              <a:t>kim.eriksson@lnu.se  </a:t>
            </a:r>
            <a:br>
              <a:rPr sz="2700" dirty="0"/>
            </a:br>
            <a:r>
              <a:rPr lang="sv-SE" sz="2700" b="0" strike="noStrike" spc="-1" dirty="0">
                <a:solidFill>
                  <a:schemeClr val="dk1"/>
                </a:solidFill>
                <a:latin typeface="Verdana"/>
                <a:ea typeface="Verdana"/>
              </a:rPr>
              <a:t>anneli.hayren@nck.uu.se </a:t>
            </a:r>
            <a:br>
              <a:rPr sz="4400" dirty="0"/>
            </a:br>
            <a:endParaRPr lang="sv-SE" sz="2700" b="0" strike="noStrike" spc="-1" dirty="0">
              <a:solidFill>
                <a:schemeClr val="dk1"/>
              </a:solidFill>
              <a:latin typeface="Calibri"/>
            </a:endParaRPr>
          </a:p>
        </p:txBody>
      </p:sp>
    </p:spTree>
  </p:cSld>
  <p:clrMapOvr>
    <a:masterClrMapping/>
  </p:clrMapOvr>
</p:sld>
</file>

<file path=ppt/theme/theme1.xml><?xml version="1.0" encoding="utf-8"?>
<a:theme xmlns:a="http://schemas.openxmlformats.org/drawingml/2006/main" name="powerpoint-mall_16_9_alfa">
  <a:themeElements>
    <a:clrScheme name="SU">
      <a:dk1>
        <a:srgbClr val="002F5F"/>
      </a:dk1>
      <a:lt1>
        <a:srgbClr val="FFFFFF"/>
      </a:lt1>
      <a:dk2>
        <a:srgbClr val="002F5F"/>
      </a:dk2>
      <a:lt2>
        <a:srgbClr val="808080"/>
      </a:lt2>
      <a:accent1>
        <a:srgbClr val="A3A86B"/>
      </a:accent1>
      <a:accent2>
        <a:srgbClr val="ACDEE6"/>
      </a:accent2>
      <a:accent3>
        <a:srgbClr val="9BB2CE"/>
      </a:accent3>
      <a:accent4>
        <a:srgbClr val="D95E00"/>
      </a:accent4>
      <a:accent5>
        <a:srgbClr val="DADCC3"/>
      </a:accent5>
      <a:accent6>
        <a:srgbClr val="FF9B4F"/>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2.xml><?xml version="1.0" encoding="utf-8"?>
<a:theme xmlns:a="http://schemas.openxmlformats.org/drawingml/2006/main" name="powerpoint-mall_16_9_alfa">
  <a:themeElements>
    <a:clrScheme name="SU">
      <a:dk1>
        <a:srgbClr val="002F5F"/>
      </a:dk1>
      <a:lt1>
        <a:srgbClr val="FFFFFF"/>
      </a:lt1>
      <a:dk2>
        <a:srgbClr val="002F5F"/>
      </a:dk2>
      <a:lt2>
        <a:srgbClr val="808080"/>
      </a:lt2>
      <a:accent1>
        <a:srgbClr val="A3A86B"/>
      </a:accent1>
      <a:accent2>
        <a:srgbClr val="ACDEE6"/>
      </a:accent2>
      <a:accent3>
        <a:srgbClr val="9BB2CE"/>
      </a:accent3>
      <a:accent4>
        <a:srgbClr val="D95E00"/>
      </a:accent4>
      <a:accent5>
        <a:srgbClr val="DADCC3"/>
      </a:accent5>
      <a:accent6>
        <a:srgbClr val="FF9B4F"/>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3.xml><?xml version="1.0" encoding="utf-8"?>
<a:theme xmlns:a="http://schemas.openxmlformats.org/drawingml/2006/main" name="powerpoint-mall_16_9_alfa">
  <a:themeElements>
    <a:clrScheme name="SU">
      <a:dk1>
        <a:srgbClr val="002F5F"/>
      </a:dk1>
      <a:lt1>
        <a:srgbClr val="FFFFFF"/>
      </a:lt1>
      <a:dk2>
        <a:srgbClr val="002F5F"/>
      </a:dk2>
      <a:lt2>
        <a:srgbClr val="808080"/>
      </a:lt2>
      <a:accent1>
        <a:srgbClr val="A3A86B"/>
      </a:accent1>
      <a:accent2>
        <a:srgbClr val="ACDEE6"/>
      </a:accent2>
      <a:accent3>
        <a:srgbClr val="9BB2CE"/>
      </a:accent3>
      <a:accent4>
        <a:srgbClr val="D95E00"/>
      </a:accent4>
      <a:accent5>
        <a:srgbClr val="DADCC3"/>
      </a:accent5>
      <a:accent6>
        <a:srgbClr val="FF9B4F"/>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4.xml><?xml version="1.0" encoding="utf-8"?>
<a:theme xmlns:a="http://schemas.openxmlformats.org/drawingml/2006/main" name="powerpoint-mall_16_9_alfa">
  <a:themeElements>
    <a:clrScheme name="SU">
      <a:dk1>
        <a:srgbClr val="002F5F"/>
      </a:dk1>
      <a:lt1>
        <a:srgbClr val="FFFFFF"/>
      </a:lt1>
      <a:dk2>
        <a:srgbClr val="002F5F"/>
      </a:dk2>
      <a:lt2>
        <a:srgbClr val="808080"/>
      </a:lt2>
      <a:accent1>
        <a:srgbClr val="A3A86B"/>
      </a:accent1>
      <a:accent2>
        <a:srgbClr val="ACDEE6"/>
      </a:accent2>
      <a:accent3>
        <a:srgbClr val="9BB2CE"/>
      </a:accent3>
      <a:accent4>
        <a:srgbClr val="D95E00"/>
      </a:accent4>
      <a:accent5>
        <a:srgbClr val="DADCC3"/>
      </a:accent5>
      <a:accent6>
        <a:srgbClr val="FF9B4F"/>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5.xml><?xml version="1.0" encoding="utf-8"?>
<a:theme xmlns:a="http://schemas.openxmlformats.org/drawingml/2006/main" name="powerpoint-mall_16_9_alfa">
  <a:themeElements>
    <a:clrScheme name="SU">
      <a:dk1>
        <a:srgbClr val="002F5F"/>
      </a:dk1>
      <a:lt1>
        <a:srgbClr val="FFFFFF"/>
      </a:lt1>
      <a:dk2>
        <a:srgbClr val="002F5F"/>
      </a:dk2>
      <a:lt2>
        <a:srgbClr val="808080"/>
      </a:lt2>
      <a:accent1>
        <a:srgbClr val="A3A86B"/>
      </a:accent1>
      <a:accent2>
        <a:srgbClr val="ACDEE6"/>
      </a:accent2>
      <a:accent3>
        <a:srgbClr val="9BB2CE"/>
      </a:accent3>
      <a:accent4>
        <a:srgbClr val="D95E00"/>
      </a:accent4>
      <a:accent5>
        <a:srgbClr val="DADCC3"/>
      </a:accent5>
      <a:accent6>
        <a:srgbClr val="FF9B4F"/>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6.xml><?xml version="1.0" encoding="utf-8"?>
<a:theme xmlns:a="http://schemas.openxmlformats.org/drawingml/2006/main" name="powerpoint-mall_16_9_alfa">
  <a:themeElements>
    <a:clrScheme name="SU">
      <a:dk1>
        <a:srgbClr val="002F5F"/>
      </a:dk1>
      <a:lt1>
        <a:srgbClr val="FFFFFF"/>
      </a:lt1>
      <a:dk2>
        <a:srgbClr val="002F5F"/>
      </a:dk2>
      <a:lt2>
        <a:srgbClr val="808080"/>
      </a:lt2>
      <a:accent1>
        <a:srgbClr val="A3A86B"/>
      </a:accent1>
      <a:accent2>
        <a:srgbClr val="ACDEE6"/>
      </a:accent2>
      <a:accent3>
        <a:srgbClr val="9BB2CE"/>
      </a:accent3>
      <a:accent4>
        <a:srgbClr val="D95E00"/>
      </a:accent4>
      <a:accent5>
        <a:srgbClr val="DADCC3"/>
      </a:accent5>
      <a:accent6>
        <a:srgbClr val="FF9B4F"/>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7.xml><?xml version="1.0" encoding="utf-8"?>
<a:theme xmlns:a="http://schemas.openxmlformats.org/drawingml/2006/main" name="powerpoint-mall_16_9_alfa">
  <a:themeElements>
    <a:clrScheme name="SU">
      <a:dk1>
        <a:srgbClr val="002F5F"/>
      </a:dk1>
      <a:lt1>
        <a:srgbClr val="FFFFFF"/>
      </a:lt1>
      <a:dk2>
        <a:srgbClr val="002F5F"/>
      </a:dk2>
      <a:lt2>
        <a:srgbClr val="808080"/>
      </a:lt2>
      <a:accent1>
        <a:srgbClr val="A3A86B"/>
      </a:accent1>
      <a:accent2>
        <a:srgbClr val="ACDEE6"/>
      </a:accent2>
      <a:accent3>
        <a:srgbClr val="9BB2CE"/>
      </a:accent3>
      <a:accent4>
        <a:srgbClr val="D95E00"/>
      </a:accent4>
      <a:accent5>
        <a:srgbClr val="DADCC3"/>
      </a:accent5>
      <a:accent6>
        <a:srgbClr val="FF9B4F"/>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8.xml><?xml version="1.0" encoding="utf-8"?>
<a:theme xmlns:a="http://schemas.openxmlformats.org/drawingml/2006/main" name="powerpoint-mall_16_9_alfa">
  <a:themeElements>
    <a:clrScheme name="SU">
      <a:dk1>
        <a:srgbClr val="002F5F"/>
      </a:dk1>
      <a:lt1>
        <a:srgbClr val="FFFFFF"/>
      </a:lt1>
      <a:dk2>
        <a:srgbClr val="002F5F"/>
      </a:dk2>
      <a:lt2>
        <a:srgbClr val="808080"/>
      </a:lt2>
      <a:accent1>
        <a:srgbClr val="A3A86B"/>
      </a:accent1>
      <a:accent2>
        <a:srgbClr val="ACDEE6"/>
      </a:accent2>
      <a:accent3>
        <a:srgbClr val="9BB2CE"/>
      </a:accent3>
      <a:accent4>
        <a:srgbClr val="D95E00"/>
      </a:accent4>
      <a:accent5>
        <a:srgbClr val="DADCC3"/>
      </a:accent5>
      <a:accent6>
        <a:srgbClr val="FF9B4F"/>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9.xml><?xml version="1.0" encoding="utf-8"?>
<a:theme xmlns:a="http://schemas.openxmlformats.org/drawingml/2006/main" name="powerpoint-mall_16_9_alfa">
  <a:themeElements>
    <a:clrScheme name="SU">
      <a:dk1>
        <a:srgbClr val="002F5F"/>
      </a:dk1>
      <a:lt1>
        <a:srgbClr val="FFFFFF"/>
      </a:lt1>
      <a:dk2>
        <a:srgbClr val="002F5F"/>
      </a:dk2>
      <a:lt2>
        <a:srgbClr val="808080"/>
      </a:lt2>
      <a:accent1>
        <a:srgbClr val="A3A86B"/>
      </a:accent1>
      <a:accent2>
        <a:srgbClr val="ACDEE6"/>
      </a:accent2>
      <a:accent3>
        <a:srgbClr val="9BB2CE"/>
      </a:accent3>
      <a:accent4>
        <a:srgbClr val="D95E00"/>
      </a:accent4>
      <a:accent5>
        <a:srgbClr val="DADCC3"/>
      </a:accent5>
      <a:accent6>
        <a:srgbClr val="FF9B4F"/>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10.xml><?xml version="1.0" encoding="utf-8"?>
<a:theme xmlns:a="http://schemas.openxmlformats.org/drawingml/2006/main" name="SU Kronor">
  <a:themeElements>
    <a:clrScheme name="SU">
      <a:dk1>
        <a:srgbClr val="002F5F"/>
      </a:dk1>
      <a:lt1>
        <a:srgbClr val="FFFFFF"/>
      </a:lt1>
      <a:dk2>
        <a:srgbClr val="002F5F"/>
      </a:dk2>
      <a:lt2>
        <a:srgbClr val="808080"/>
      </a:lt2>
      <a:accent1>
        <a:srgbClr val="A3A86B"/>
      </a:accent1>
      <a:accent2>
        <a:srgbClr val="ACDEE6"/>
      </a:accent2>
      <a:accent3>
        <a:srgbClr val="9BB2CE"/>
      </a:accent3>
      <a:accent4>
        <a:srgbClr val="D95E00"/>
      </a:accent4>
      <a:accent5>
        <a:srgbClr val="DADCC3"/>
      </a:accent5>
      <a:accent6>
        <a:srgbClr val="FF9B4F"/>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11.xml><?xml version="1.0" encoding="utf-8"?>
<a:theme xmlns:a="http://schemas.openxmlformats.org/drawingml/2006/main" name="SU Kronor">
  <a:themeElements>
    <a:clrScheme name="SU">
      <a:dk1>
        <a:srgbClr val="002F5F"/>
      </a:dk1>
      <a:lt1>
        <a:srgbClr val="FFFFFF"/>
      </a:lt1>
      <a:dk2>
        <a:srgbClr val="002F5F"/>
      </a:dk2>
      <a:lt2>
        <a:srgbClr val="808080"/>
      </a:lt2>
      <a:accent1>
        <a:srgbClr val="A3A86B"/>
      </a:accent1>
      <a:accent2>
        <a:srgbClr val="ACDEE6"/>
      </a:accent2>
      <a:accent3>
        <a:srgbClr val="9BB2CE"/>
      </a:accent3>
      <a:accent4>
        <a:srgbClr val="D95E00"/>
      </a:accent4>
      <a:accent5>
        <a:srgbClr val="DADCC3"/>
      </a:accent5>
      <a:accent6>
        <a:srgbClr val="FF9B4F"/>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12.xml><?xml version="1.0" encoding="utf-8"?>
<a:theme xmlns:a="http://schemas.openxmlformats.org/drawingml/2006/main" name="SU Kronor">
  <a:themeElements>
    <a:clrScheme name="SU">
      <a:dk1>
        <a:srgbClr val="002F5F"/>
      </a:dk1>
      <a:lt1>
        <a:srgbClr val="FFFFFF"/>
      </a:lt1>
      <a:dk2>
        <a:srgbClr val="002F5F"/>
      </a:dk2>
      <a:lt2>
        <a:srgbClr val="808080"/>
      </a:lt2>
      <a:accent1>
        <a:srgbClr val="A3A86B"/>
      </a:accent1>
      <a:accent2>
        <a:srgbClr val="ACDEE6"/>
      </a:accent2>
      <a:accent3>
        <a:srgbClr val="9BB2CE"/>
      </a:accent3>
      <a:accent4>
        <a:srgbClr val="D95E00"/>
      </a:accent4>
      <a:accent5>
        <a:srgbClr val="DADCC3"/>
      </a:accent5>
      <a:accent6>
        <a:srgbClr val="FF9B4F"/>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13.xml><?xml version="1.0" encoding="utf-8"?>
<a:theme xmlns:a="http://schemas.openxmlformats.org/drawingml/2006/main" name="SU Kronor">
  <a:themeElements>
    <a:clrScheme name="SU">
      <a:dk1>
        <a:srgbClr val="002F5F"/>
      </a:dk1>
      <a:lt1>
        <a:srgbClr val="FFFFFF"/>
      </a:lt1>
      <a:dk2>
        <a:srgbClr val="002F5F"/>
      </a:dk2>
      <a:lt2>
        <a:srgbClr val="808080"/>
      </a:lt2>
      <a:accent1>
        <a:srgbClr val="A3A86B"/>
      </a:accent1>
      <a:accent2>
        <a:srgbClr val="ACDEE6"/>
      </a:accent2>
      <a:accent3>
        <a:srgbClr val="9BB2CE"/>
      </a:accent3>
      <a:accent4>
        <a:srgbClr val="D95E00"/>
      </a:accent4>
      <a:accent5>
        <a:srgbClr val="DADCC3"/>
      </a:accent5>
      <a:accent6>
        <a:srgbClr val="FF9B4F"/>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14.xml><?xml version="1.0" encoding="utf-8"?>
<a:theme xmlns:a="http://schemas.openxmlformats.org/drawingml/2006/main" name="SU Kronor">
  <a:themeElements>
    <a:clrScheme name="SU">
      <a:dk1>
        <a:srgbClr val="002F5F"/>
      </a:dk1>
      <a:lt1>
        <a:srgbClr val="FFFFFF"/>
      </a:lt1>
      <a:dk2>
        <a:srgbClr val="002F5F"/>
      </a:dk2>
      <a:lt2>
        <a:srgbClr val="808080"/>
      </a:lt2>
      <a:accent1>
        <a:srgbClr val="A3A86B"/>
      </a:accent1>
      <a:accent2>
        <a:srgbClr val="ACDEE6"/>
      </a:accent2>
      <a:accent3>
        <a:srgbClr val="9BB2CE"/>
      </a:accent3>
      <a:accent4>
        <a:srgbClr val="D95E00"/>
      </a:accent4>
      <a:accent5>
        <a:srgbClr val="DADCC3"/>
      </a:accent5>
      <a:accent6>
        <a:srgbClr val="FF9B4F"/>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15.xml><?xml version="1.0" encoding="utf-8"?>
<a:theme xmlns:a="http://schemas.openxmlformats.org/drawingml/2006/main" name="SU Kronor">
  <a:themeElements>
    <a:clrScheme name="SU">
      <a:dk1>
        <a:srgbClr val="002F5F"/>
      </a:dk1>
      <a:lt1>
        <a:srgbClr val="FFFFFF"/>
      </a:lt1>
      <a:dk2>
        <a:srgbClr val="002F5F"/>
      </a:dk2>
      <a:lt2>
        <a:srgbClr val="808080"/>
      </a:lt2>
      <a:accent1>
        <a:srgbClr val="A3A86B"/>
      </a:accent1>
      <a:accent2>
        <a:srgbClr val="ACDEE6"/>
      </a:accent2>
      <a:accent3>
        <a:srgbClr val="9BB2CE"/>
      </a:accent3>
      <a:accent4>
        <a:srgbClr val="D95E00"/>
      </a:accent4>
      <a:accent5>
        <a:srgbClr val="DADCC3"/>
      </a:accent5>
      <a:accent6>
        <a:srgbClr val="FF9B4F"/>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16.xml><?xml version="1.0" encoding="utf-8"?>
<a:theme xmlns:a="http://schemas.openxmlformats.org/drawingml/2006/main" name="SU Kronor">
  <a:themeElements>
    <a:clrScheme name="SU">
      <a:dk1>
        <a:srgbClr val="002F5F"/>
      </a:dk1>
      <a:lt1>
        <a:srgbClr val="FFFFFF"/>
      </a:lt1>
      <a:dk2>
        <a:srgbClr val="002F5F"/>
      </a:dk2>
      <a:lt2>
        <a:srgbClr val="808080"/>
      </a:lt2>
      <a:accent1>
        <a:srgbClr val="A3A86B"/>
      </a:accent1>
      <a:accent2>
        <a:srgbClr val="ACDEE6"/>
      </a:accent2>
      <a:accent3>
        <a:srgbClr val="9BB2CE"/>
      </a:accent3>
      <a:accent4>
        <a:srgbClr val="D95E00"/>
      </a:accent4>
      <a:accent5>
        <a:srgbClr val="DADCC3"/>
      </a:accent5>
      <a:accent6>
        <a:srgbClr val="FF9B4F"/>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17.xml><?xml version="1.0" encoding="utf-8"?>
<a:theme xmlns:a="http://schemas.openxmlformats.org/drawingml/2006/main" name="SU Olivkvist">
  <a:themeElements>
    <a:clrScheme name="SU">
      <a:dk1>
        <a:srgbClr val="002F5F"/>
      </a:dk1>
      <a:lt1>
        <a:srgbClr val="FFFFFF"/>
      </a:lt1>
      <a:dk2>
        <a:srgbClr val="002F5F"/>
      </a:dk2>
      <a:lt2>
        <a:srgbClr val="808080"/>
      </a:lt2>
      <a:accent1>
        <a:srgbClr val="A3A86B"/>
      </a:accent1>
      <a:accent2>
        <a:srgbClr val="ACDEE6"/>
      </a:accent2>
      <a:accent3>
        <a:srgbClr val="9BB2CE"/>
      </a:accent3>
      <a:accent4>
        <a:srgbClr val="D95E00"/>
      </a:accent4>
      <a:accent5>
        <a:srgbClr val="DADCC3"/>
      </a:accent5>
      <a:accent6>
        <a:srgbClr val="FF9B4F"/>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18.xml><?xml version="1.0" encoding="utf-8"?>
<a:theme xmlns:a="http://schemas.openxmlformats.org/drawingml/2006/main" name="SU Olivkvist">
  <a:themeElements>
    <a:clrScheme name="SU">
      <a:dk1>
        <a:srgbClr val="002F5F"/>
      </a:dk1>
      <a:lt1>
        <a:srgbClr val="FFFFFF"/>
      </a:lt1>
      <a:dk2>
        <a:srgbClr val="002F5F"/>
      </a:dk2>
      <a:lt2>
        <a:srgbClr val="808080"/>
      </a:lt2>
      <a:accent1>
        <a:srgbClr val="A3A86B"/>
      </a:accent1>
      <a:accent2>
        <a:srgbClr val="ACDEE6"/>
      </a:accent2>
      <a:accent3>
        <a:srgbClr val="9BB2CE"/>
      </a:accent3>
      <a:accent4>
        <a:srgbClr val="D95E00"/>
      </a:accent4>
      <a:accent5>
        <a:srgbClr val="DADCC3"/>
      </a:accent5>
      <a:accent6>
        <a:srgbClr val="FF9B4F"/>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19.xml><?xml version="1.0" encoding="utf-8"?>
<a:theme xmlns:a="http://schemas.openxmlformats.org/drawingml/2006/main" name="SU Olivkvist">
  <a:themeElements>
    <a:clrScheme name="SU">
      <a:dk1>
        <a:srgbClr val="002F5F"/>
      </a:dk1>
      <a:lt1>
        <a:srgbClr val="FFFFFF"/>
      </a:lt1>
      <a:dk2>
        <a:srgbClr val="002F5F"/>
      </a:dk2>
      <a:lt2>
        <a:srgbClr val="808080"/>
      </a:lt2>
      <a:accent1>
        <a:srgbClr val="A3A86B"/>
      </a:accent1>
      <a:accent2>
        <a:srgbClr val="ACDEE6"/>
      </a:accent2>
      <a:accent3>
        <a:srgbClr val="9BB2CE"/>
      </a:accent3>
      <a:accent4>
        <a:srgbClr val="D95E00"/>
      </a:accent4>
      <a:accent5>
        <a:srgbClr val="DADCC3"/>
      </a:accent5>
      <a:accent6>
        <a:srgbClr val="FF9B4F"/>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20.xml><?xml version="1.0" encoding="utf-8"?>
<a:theme xmlns:a="http://schemas.openxmlformats.org/drawingml/2006/main" name="SU Olivkvist">
  <a:themeElements>
    <a:clrScheme name="SU">
      <a:dk1>
        <a:srgbClr val="002F5F"/>
      </a:dk1>
      <a:lt1>
        <a:srgbClr val="FFFFFF"/>
      </a:lt1>
      <a:dk2>
        <a:srgbClr val="002F5F"/>
      </a:dk2>
      <a:lt2>
        <a:srgbClr val="808080"/>
      </a:lt2>
      <a:accent1>
        <a:srgbClr val="A3A86B"/>
      </a:accent1>
      <a:accent2>
        <a:srgbClr val="ACDEE6"/>
      </a:accent2>
      <a:accent3>
        <a:srgbClr val="9BB2CE"/>
      </a:accent3>
      <a:accent4>
        <a:srgbClr val="D95E00"/>
      </a:accent4>
      <a:accent5>
        <a:srgbClr val="DADCC3"/>
      </a:accent5>
      <a:accent6>
        <a:srgbClr val="FF9B4F"/>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21.xml><?xml version="1.0" encoding="utf-8"?>
<a:theme xmlns:a="http://schemas.openxmlformats.org/drawingml/2006/main" name="SU Olivkvist">
  <a:themeElements>
    <a:clrScheme name="SU">
      <a:dk1>
        <a:srgbClr val="002F5F"/>
      </a:dk1>
      <a:lt1>
        <a:srgbClr val="FFFFFF"/>
      </a:lt1>
      <a:dk2>
        <a:srgbClr val="002F5F"/>
      </a:dk2>
      <a:lt2>
        <a:srgbClr val="808080"/>
      </a:lt2>
      <a:accent1>
        <a:srgbClr val="A3A86B"/>
      </a:accent1>
      <a:accent2>
        <a:srgbClr val="ACDEE6"/>
      </a:accent2>
      <a:accent3>
        <a:srgbClr val="9BB2CE"/>
      </a:accent3>
      <a:accent4>
        <a:srgbClr val="D95E00"/>
      </a:accent4>
      <a:accent5>
        <a:srgbClr val="DADCC3"/>
      </a:accent5>
      <a:accent6>
        <a:srgbClr val="FF9B4F"/>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22.xml><?xml version="1.0" encoding="utf-8"?>
<a:theme xmlns:a="http://schemas.openxmlformats.org/drawingml/2006/main" name="SU Olivkvist">
  <a:themeElements>
    <a:clrScheme name="SU">
      <a:dk1>
        <a:srgbClr val="002F5F"/>
      </a:dk1>
      <a:lt1>
        <a:srgbClr val="FFFFFF"/>
      </a:lt1>
      <a:dk2>
        <a:srgbClr val="002F5F"/>
      </a:dk2>
      <a:lt2>
        <a:srgbClr val="808080"/>
      </a:lt2>
      <a:accent1>
        <a:srgbClr val="A3A86B"/>
      </a:accent1>
      <a:accent2>
        <a:srgbClr val="ACDEE6"/>
      </a:accent2>
      <a:accent3>
        <a:srgbClr val="9BB2CE"/>
      </a:accent3>
      <a:accent4>
        <a:srgbClr val="D95E00"/>
      </a:accent4>
      <a:accent5>
        <a:srgbClr val="DADCC3"/>
      </a:accent5>
      <a:accent6>
        <a:srgbClr val="FF9B4F"/>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23.xml><?xml version="1.0" encoding="utf-8"?>
<a:theme xmlns:a="http://schemas.openxmlformats.org/drawingml/2006/main" name="SU Olivkvist">
  <a:themeElements>
    <a:clrScheme name="SU">
      <a:dk1>
        <a:srgbClr val="002F5F"/>
      </a:dk1>
      <a:lt1>
        <a:srgbClr val="FFFFFF"/>
      </a:lt1>
      <a:dk2>
        <a:srgbClr val="002F5F"/>
      </a:dk2>
      <a:lt2>
        <a:srgbClr val="808080"/>
      </a:lt2>
      <a:accent1>
        <a:srgbClr val="A3A86B"/>
      </a:accent1>
      <a:accent2>
        <a:srgbClr val="ACDEE6"/>
      </a:accent2>
      <a:accent3>
        <a:srgbClr val="9BB2CE"/>
      </a:accent3>
      <a:accent4>
        <a:srgbClr val="D95E00"/>
      </a:accent4>
      <a:accent5>
        <a:srgbClr val="DADCC3"/>
      </a:accent5>
      <a:accent6>
        <a:srgbClr val="FF9B4F"/>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24.xml><?xml version="1.0" encoding="utf-8"?>
<a:theme xmlns:a="http://schemas.openxmlformats.org/drawingml/2006/main" name="Basmallar">
  <a:themeElements>
    <a:clrScheme name="GU">
      <a:dk1>
        <a:srgbClr val="000000"/>
      </a:dk1>
      <a:lt1>
        <a:srgbClr val="FFFFFF"/>
      </a:lt1>
      <a:dk2>
        <a:srgbClr val="004B89"/>
      </a:dk2>
      <a:lt2>
        <a:srgbClr val="EEECE1"/>
      </a:lt2>
      <a:accent1>
        <a:srgbClr val="004B89"/>
      </a:accent1>
      <a:accent2>
        <a:srgbClr val="7A99AC"/>
      </a:accent2>
      <a:accent3>
        <a:srgbClr val="9B2743"/>
      </a:accent3>
      <a:accent4>
        <a:srgbClr val="FE5000"/>
      </a:accent4>
      <a:accent5>
        <a:srgbClr val="53682B"/>
      </a:accent5>
      <a:accent6>
        <a:srgbClr val="79CABD"/>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25.xml><?xml version="1.0" encoding="utf-8"?>
<a:theme xmlns:a="http://schemas.openxmlformats.org/drawingml/2006/main" name="Basmallar">
  <a:themeElements>
    <a:clrScheme name="GU">
      <a:dk1>
        <a:srgbClr val="000000"/>
      </a:dk1>
      <a:lt1>
        <a:srgbClr val="FFFFFF"/>
      </a:lt1>
      <a:dk2>
        <a:srgbClr val="004B89"/>
      </a:dk2>
      <a:lt2>
        <a:srgbClr val="EEECE1"/>
      </a:lt2>
      <a:accent1>
        <a:srgbClr val="004B89"/>
      </a:accent1>
      <a:accent2>
        <a:srgbClr val="7A99AC"/>
      </a:accent2>
      <a:accent3>
        <a:srgbClr val="9B2743"/>
      </a:accent3>
      <a:accent4>
        <a:srgbClr val="FE5000"/>
      </a:accent4>
      <a:accent5>
        <a:srgbClr val="53682B"/>
      </a:accent5>
      <a:accent6>
        <a:srgbClr val="79CABD"/>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26.xml><?xml version="1.0" encoding="utf-8"?>
<a:theme xmlns:a="http://schemas.openxmlformats.org/drawingml/2006/main" name="Basmallar">
  <a:themeElements>
    <a:clrScheme name="GU">
      <a:dk1>
        <a:srgbClr val="000000"/>
      </a:dk1>
      <a:lt1>
        <a:srgbClr val="FFFFFF"/>
      </a:lt1>
      <a:dk2>
        <a:srgbClr val="004B89"/>
      </a:dk2>
      <a:lt2>
        <a:srgbClr val="EEECE1"/>
      </a:lt2>
      <a:accent1>
        <a:srgbClr val="004B89"/>
      </a:accent1>
      <a:accent2>
        <a:srgbClr val="7A99AC"/>
      </a:accent2>
      <a:accent3>
        <a:srgbClr val="9B2743"/>
      </a:accent3>
      <a:accent4>
        <a:srgbClr val="FE5000"/>
      </a:accent4>
      <a:accent5>
        <a:srgbClr val="53682B"/>
      </a:accent5>
      <a:accent6>
        <a:srgbClr val="79CABD"/>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27.xml><?xml version="1.0" encoding="utf-8"?>
<a:theme xmlns:a="http://schemas.openxmlformats.org/drawingml/2006/main" name="Basmallar">
  <a:themeElements>
    <a:clrScheme name="GU">
      <a:dk1>
        <a:srgbClr val="000000"/>
      </a:dk1>
      <a:lt1>
        <a:srgbClr val="FFFFFF"/>
      </a:lt1>
      <a:dk2>
        <a:srgbClr val="004B89"/>
      </a:dk2>
      <a:lt2>
        <a:srgbClr val="EEECE1"/>
      </a:lt2>
      <a:accent1>
        <a:srgbClr val="004B89"/>
      </a:accent1>
      <a:accent2>
        <a:srgbClr val="7A99AC"/>
      </a:accent2>
      <a:accent3>
        <a:srgbClr val="9B2743"/>
      </a:accent3>
      <a:accent4>
        <a:srgbClr val="FE5000"/>
      </a:accent4>
      <a:accent5>
        <a:srgbClr val="53682B"/>
      </a:accent5>
      <a:accent6>
        <a:srgbClr val="79CABD"/>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28.xml><?xml version="1.0" encoding="utf-8"?>
<a:theme xmlns:a="http://schemas.openxmlformats.org/drawingml/2006/main" name="Basmallar">
  <a:themeElements>
    <a:clrScheme name="GU">
      <a:dk1>
        <a:srgbClr val="000000"/>
      </a:dk1>
      <a:lt1>
        <a:srgbClr val="FFFFFF"/>
      </a:lt1>
      <a:dk2>
        <a:srgbClr val="004B89"/>
      </a:dk2>
      <a:lt2>
        <a:srgbClr val="EEECE1"/>
      </a:lt2>
      <a:accent1>
        <a:srgbClr val="004B89"/>
      </a:accent1>
      <a:accent2>
        <a:srgbClr val="7A99AC"/>
      </a:accent2>
      <a:accent3>
        <a:srgbClr val="9B2743"/>
      </a:accent3>
      <a:accent4>
        <a:srgbClr val="FE5000"/>
      </a:accent4>
      <a:accent5>
        <a:srgbClr val="53682B"/>
      </a:accent5>
      <a:accent6>
        <a:srgbClr val="79CABD"/>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29.xml><?xml version="1.0" encoding="utf-8"?>
<a:theme xmlns:a="http://schemas.openxmlformats.org/drawingml/2006/main" name="Basmallar">
  <a:themeElements>
    <a:clrScheme name="GU">
      <a:dk1>
        <a:srgbClr val="000000"/>
      </a:dk1>
      <a:lt1>
        <a:srgbClr val="FFFFFF"/>
      </a:lt1>
      <a:dk2>
        <a:srgbClr val="004B89"/>
      </a:dk2>
      <a:lt2>
        <a:srgbClr val="EEECE1"/>
      </a:lt2>
      <a:accent1>
        <a:srgbClr val="004B89"/>
      </a:accent1>
      <a:accent2>
        <a:srgbClr val="7A99AC"/>
      </a:accent2>
      <a:accent3>
        <a:srgbClr val="9B2743"/>
      </a:accent3>
      <a:accent4>
        <a:srgbClr val="FE5000"/>
      </a:accent4>
      <a:accent5>
        <a:srgbClr val="53682B"/>
      </a:accent5>
      <a:accent6>
        <a:srgbClr val="79CABD"/>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30.xml><?xml version="1.0" encoding="utf-8"?>
<a:theme xmlns:a="http://schemas.openxmlformats.org/drawingml/2006/main" name="Basmallar">
  <a:themeElements>
    <a:clrScheme name="GU">
      <a:dk1>
        <a:srgbClr val="000000"/>
      </a:dk1>
      <a:lt1>
        <a:srgbClr val="FFFFFF"/>
      </a:lt1>
      <a:dk2>
        <a:srgbClr val="004B89"/>
      </a:dk2>
      <a:lt2>
        <a:srgbClr val="EEECE1"/>
      </a:lt2>
      <a:accent1>
        <a:srgbClr val="004B89"/>
      </a:accent1>
      <a:accent2>
        <a:srgbClr val="7A99AC"/>
      </a:accent2>
      <a:accent3>
        <a:srgbClr val="9B2743"/>
      </a:accent3>
      <a:accent4>
        <a:srgbClr val="FE5000"/>
      </a:accent4>
      <a:accent5>
        <a:srgbClr val="53682B"/>
      </a:accent5>
      <a:accent6>
        <a:srgbClr val="79CABD"/>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31.xml><?xml version="1.0" encoding="utf-8"?>
<a:theme xmlns:a="http://schemas.openxmlformats.org/drawingml/2006/main" name="Basmallar">
  <a:themeElements>
    <a:clrScheme name="GU">
      <a:dk1>
        <a:srgbClr val="000000"/>
      </a:dk1>
      <a:lt1>
        <a:srgbClr val="FFFFFF"/>
      </a:lt1>
      <a:dk2>
        <a:srgbClr val="004B89"/>
      </a:dk2>
      <a:lt2>
        <a:srgbClr val="EEECE1"/>
      </a:lt2>
      <a:accent1>
        <a:srgbClr val="004B89"/>
      </a:accent1>
      <a:accent2>
        <a:srgbClr val="7A99AC"/>
      </a:accent2>
      <a:accent3>
        <a:srgbClr val="9B2743"/>
      </a:accent3>
      <a:accent4>
        <a:srgbClr val="FE5000"/>
      </a:accent4>
      <a:accent5>
        <a:srgbClr val="53682B"/>
      </a:accent5>
      <a:accent6>
        <a:srgbClr val="79CABD"/>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32.xml><?xml version="1.0" encoding="utf-8"?>
<a:theme xmlns:a="http://schemas.openxmlformats.org/drawingml/2006/main" name="Basmallar">
  <a:themeElements>
    <a:clrScheme name="GU">
      <a:dk1>
        <a:srgbClr val="000000"/>
      </a:dk1>
      <a:lt1>
        <a:srgbClr val="FFFFFF"/>
      </a:lt1>
      <a:dk2>
        <a:srgbClr val="004B89"/>
      </a:dk2>
      <a:lt2>
        <a:srgbClr val="EEECE1"/>
      </a:lt2>
      <a:accent1>
        <a:srgbClr val="004B89"/>
      </a:accent1>
      <a:accent2>
        <a:srgbClr val="7A99AC"/>
      </a:accent2>
      <a:accent3>
        <a:srgbClr val="9B2743"/>
      </a:accent3>
      <a:accent4>
        <a:srgbClr val="FE5000"/>
      </a:accent4>
      <a:accent5>
        <a:srgbClr val="53682B"/>
      </a:accent5>
      <a:accent6>
        <a:srgbClr val="79CABD"/>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33.xml><?xml version="1.0" encoding="utf-8"?>
<a:theme xmlns:a="http://schemas.openxmlformats.org/drawingml/2006/main" name="Basmallar">
  <a:themeElements>
    <a:clrScheme name="GU">
      <a:dk1>
        <a:srgbClr val="000000"/>
      </a:dk1>
      <a:lt1>
        <a:srgbClr val="FFFFFF"/>
      </a:lt1>
      <a:dk2>
        <a:srgbClr val="004B89"/>
      </a:dk2>
      <a:lt2>
        <a:srgbClr val="EEECE1"/>
      </a:lt2>
      <a:accent1>
        <a:srgbClr val="004B89"/>
      </a:accent1>
      <a:accent2>
        <a:srgbClr val="7A99AC"/>
      </a:accent2>
      <a:accent3>
        <a:srgbClr val="9B2743"/>
      </a:accent3>
      <a:accent4>
        <a:srgbClr val="FE5000"/>
      </a:accent4>
      <a:accent5>
        <a:srgbClr val="53682B"/>
      </a:accent5>
      <a:accent6>
        <a:srgbClr val="79CABD"/>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34.xml><?xml version="1.0" encoding="utf-8"?>
<a:theme xmlns:a="http://schemas.openxmlformats.org/drawingml/2006/main" name="Basmallar">
  <a:themeElements>
    <a:clrScheme name="GU">
      <a:dk1>
        <a:srgbClr val="000000"/>
      </a:dk1>
      <a:lt1>
        <a:srgbClr val="FFFFFF"/>
      </a:lt1>
      <a:dk2>
        <a:srgbClr val="004B89"/>
      </a:dk2>
      <a:lt2>
        <a:srgbClr val="EEECE1"/>
      </a:lt2>
      <a:accent1>
        <a:srgbClr val="004B89"/>
      </a:accent1>
      <a:accent2>
        <a:srgbClr val="7A99AC"/>
      </a:accent2>
      <a:accent3>
        <a:srgbClr val="9B2743"/>
      </a:accent3>
      <a:accent4>
        <a:srgbClr val="FE5000"/>
      </a:accent4>
      <a:accent5>
        <a:srgbClr val="53682B"/>
      </a:accent5>
      <a:accent6>
        <a:srgbClr val="79CABD"/>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35.xml><?xml version="1.0" encoding="utf-8"?>
<a:theme xmlns:a="http://schemas.openxmlformats.org/drawingml/2006/main" name="Basmallar">
  <a:themeElements>
    <a:clrScheme name="GU">
      <a:dk1>
        <a:srgbClr val="000000"/>
      </a:dk1>
      <a:lt1>
        <a:srgbClr val="FFFFFF"/>
      </a:lt1>
      <a:dk2>
        <a:srgbClr val="004B89"/>
      </a:dk2>
      <a:lt2>
        <a:srgbClr val="EEECE1"/>
      </a:lt2>
      <a:accent1>
        <a:srgbClr val="004B89"/>
      </a:accent1>
      <a:accent2>
        <a:srgbClr val="7A99AC"/>
      </a:accent2>
      <a:accent3>
        <a:srgbClr val="9B2743"/>
      </a:accent3>
      <a:accent4>
        <a:srgbClr val="FE5000"/>
      </a:accent4>
      <a:accent5>
        <a:srgbClr val="53682B"/>
      </a:accent5>
      <a:accent6>
        <a:srgbClr val="79CABD"/>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36.xml><?xml version="1.0" encoding="utf-8"?>
<a:theme xmlns:a="http://schemas.openxmlformats.org/drawingml/2006/main" name="Basmallar">
  <a:themeElements>
    <a:clrScheme name="GU">
      <a:dk1>
        <a:srgbClr val="000000"/>
      </a:dk1>
      <a:lt1>
        <a:srgbClr val="FFFFFF"/>
      </a:lt1>
      <a:dk2>
        <a:srgbClr val="004B89"/>
      </a:dk2>
      <a:lt2>
        <a:srgbClr val="EEECE1"/>
      </a:lt2>
      <a:accent1>
        <a:srgbClr val="004B89"/>
      </a:accent1>
      <a:accent2>
        <a:srgbClr val="7A99AC"/>
      </a:accent2>
      <a:accent3>
        <a:srgbClr val="9B2743"/>
      </a:accent3>
      <a:accent4>
        <a:srgbClr val="FE5000"/>
      </a:accent4>
      <a:accent5>
        <a:srgbClr val="53682B"/>
      </a:accent5>
      <a:accent6>
        <a:srgbClr val="79CABD"/>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37.xml><?xml version="1.0" encoding="utf-8"?>
<a:theme xmlns:a="http://schemas.openxmlformats.org/drawingml/2006/main" name="Basmallar">
  <a:themeElements>
    <a:clrScheme name="GU">
      <a:dk1>
        <a:srgbClr val="000000"/>
      </a:dk1>
      <a:lt1>
        <a:srgbClr val="FFFFFF"/>
      </a:lt1>
      <a:dk2>
        <a:srgbClr val="004B89"/>
      </a:dk2>
      <a:lt2>
        <a:srgbClr val="EEECE1"/>
      </a:lt2>
      <a:accent1>
        <a:srgbClr val="004B89"/>
      </a:accent1>
      <a:accent2>
        <a:srgbClr val="7A99AC"/>
      </a:accent2>
      <a:accent3>
        <a:srgbClr val="9B2743"/>
      </a:accent3>
      <a:accent4>
        <a:srgbClr val="FE5000"/>
      </a:accent4>
      <a:accent5>
        <a:srgbClr val="53682B"/>
      </a:accent5>
      <a:accent6>
        <a:srgbClr val="79CABD"/>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38.xml><?xml version="1.0" encoding="utf-8"?>
<a:theme xmlns:a="http://schemas.openxmlformats.org/drawingml/2006/main" name="Basmallar">
  <a:themeElements>
    <a:clrScheme name="GU">
      <a:dk1>
        <a:srgbClr val="000000"/>
      </a:dk1>
      <a:lt1>
        <a:srgbClr val="FFFFFF"/>
      </a:lt1>
      <a:dk2>
        <a:srgbClr val="004B89"/>
      </a:dk2>
      <a:lt2>
        <a:srgbClr val="EEECE1"/>
      </a:lt2>
      <a:accent1>
        <a:srgbClr val="004B89"/>
      </a:accent1>
      <a:accent2>
        <a:srgbClr val="7A99AC"/>
      </a:accent2>
      <a:accent3>
        <a:srgbClr val="9B2743"/>
      </a:accent3>
      <a:accent4>
        <a:srgbClr val="FE5000"/>
      </a:accent4>
      <a:accent5>
        <a:srgbClr val="53682B"/>
      </a:accent5>
      <a:accent6>
        <a:srgbClr val="79CABD"/>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39.xml><?xml version="1.0" encoding="utf-8"?>
<a:theme xmlns:a="http://schemas.openxmlformats.org/drawingml/2006/main" name="Basmallar">
  <a:themeElements>
    <a:clrScheme name="GU">
      <a:dk1>
        <a:srgbClr val="000000"/>
      </a:dk1>
      <a:lt1>
        <a:srgbClr val="FFFFFF"/>
      </a:lt1>
      <a:dk2>
        <a:srgbClr val="004B89"/>
      </a:dk2>
      <a:lt2>
        <a:srgbClr val="EEECE1"/>
      </a:lt2>
      <a:accent1>
        <a:srgbClr val="004B89"/>
      </a:accent1>
      <a:accent2>
        <a:srgbClr val="7A99AC"/>
      </a:accent2>
      <a:accent3>
        <a:srgbClr val="9B2743"/>
      </a:accent3>
      <a:accent4>
        <a:srgbClr val="FE5000"/>
      </a:accent4>
      <a:accent5>
        <a:srgbClr val="53682B"/>
      </a:accent5>
      <a:accent6>
        <a:srgbClr val="79CABD"/>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40.xml><?xml version="1.0" encoding="utf-8"?>
<a:theme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powerpoint-mall_16_9_alfa</Template>
  <TotalTime>4891</TotalTime>
  <Words>885</Words>
  <Application>Microsoft Office PowerPoint</Application>
  <PresentationFormat>On-screen Show (16:9)</PresentationFormat>
  <Paragraphs>141</Paragraphs>
  <Slides>23</Slides>
  <Notes>10</Notes>
  <HiddenSlides>0</HiddenSlides>
  <MMClips>0</MMClips>
  <ScaleCrop>false</ScaleCrop>
  <HeadingPairs>
    <vt:vector size="6" baseType="variant">
      <vt:variant>
        <vt:lpstr>Fonts Used</vt:lpstr>
      </vt:variant>
      <vt:variant>
        <vt:i4>8</vt:i4>
      </vt:variant>
      <vt:variant>
        <vt:lpstr>Theme</vt:lpstr>
      </vt:variant>
      <vt:variant>
        <vt:i4>39</vt:i4>
      </vt:variant>
      <vt:variant>
        <vt:lpstr>Slide Titles</vt:lpstr>
      </vt:variant>
      <vt:variant>
        <vt:i4>23</vt:i4>
      </vt:variant>
    </vt:vector>
  </HeadingPairs>
  <TitlesOfParts>
    <vt:vector size="70" baseType="lpstr">
      <vt:lpstr>Arial</vt:lpstr>
      <vt:lpstr>Arial Narrow</vt:lpstr>
      <vt:lpstr>Calibri</vt:lpstr>
      <vt:lpstr>Helvetica</vt:lpstr>
      <vt:lpstr>OpenSymbol</vt:lpstr>
      <vt:lpstr>Symbol</vt:lpstr>
      <vt:lpstr>Verdana</vt:lpstr>
      <vt:lpstr>Wingdings</vt:lpstr>
      <vt:lpstr>powerpoint-mall_16_9_alfa</vt:lpstr>
      <vt:lpstr>powerpoint-mall_16_9_alfa</vt:lpstr>
      <vt:lpstr>powerpoint-mall_16_9_alfa</vt:lpstr>
      <vt:lpstr>powerpoint-mall_16_9_alfa</vt:lpstr>
      <vt:lpstr>powerpoint-mall_16_9_alfa</vt:lpstr>
      <vt:lpstr>powerpoint-mall_16_9_alfa</vt:lpstr>
      <vt:lpstr>powerpoint-mall_16_9_alfa</vt:lpstr>
      <vt:lpstr>powerpoint-mall_16_9_alfa</vt:lpstr>
      <vt:lpstr>powerpoint-mall_16_9_alfa</vt:lpstr>
      <vt:lpstr>SU Kronor</vt:lpstr>
      <vt:lpstr>SU Kronor</vt:lpstr>
      <vt:lpstr>SU Kronor</vt:lpstr>
      <vt:lpstr>SU Kronor</vt:lpstr>
      <vt:lpstr>SU Kronor</vt:lpstr>
      <vt:lpstr>SU Kronor</vt:lpstr>
      <vt:lpstr>SU Kronor</vt:lpstr>
      <vt:lpstr>SU Olivkvist</vt:lpstr>
      <vt:lpstr>SU Olivkvist</vt:lpstr>
      <vt:lpstr>SU Olivkvist</vt:lpstr>
      <vt:lpstr>SU Olivkvist</vt:lpstr>
      <vt:lpstr>SU Olivkvist</vt:lpstr>
      <vt:lpstr>SU Olivkvist</vt:lpstr>
      <vt:lpstr>SU Olivkvist</vt:lpstr>
      <vt:lpstr>Basmallar</vt:lpstr>
      <vt:lpstr>Basmallar</vt:lpstr>
      <vt:lpstr>Basmallar</vt:lpstr>
      <vt:lpstr>Basmallar</vt:lpstr>
      <vt:lpstr>Basmallar</vt:lpstr>
      <vt:lpstr>Basmallar</vt:lpstr>
      <vt:lpstr>Basmallar</vt:lpstr>
      <vt:lpstr>Basmallar</vt:lpstr>
      <vt:lpstr>Basmallar</vt:lpstr>
      <vt:lpstr>Basmallar</vt:lpstr>
      <vt:lpstr>Basmallar</vt:lpstr>
      <vt:lpstr>Basmallar</vt:lpstr>
      <vt:lpstr>Basmallar</vt:lpstr>
      <vt:lpstr>Basmallar</vt:lpstr>
      <vt:lpstr>Basmallar</vt:lpstr>
      <vt:lpstr>Basmallar</vt:lpstr>
      <vt:lpstr>Tid för omsorg? Medarbetare och system i hemtjänsten</vt:lpstr>
      <vt:lpstr>PowerPoint Presentation</vt:lpstr>
      <vt:lpstr>Tidsvillkor i omsorgsarbete ur medarbetarperspektiv:</vt:lpstr>
      <vt:lpstr>Forskningsprojektet som helhet</vt:lpstr>
      <vt:lpstr>Tidsbegrepp från omsorgsforskning</vt:lpstr>
      <vt:lpstr>PowerPoint Presentation</vt:lpstr>
      <vt:lpstr>Preliminära slutsatser</vt:lpstr>
      <vt:lpstr>Frågor?</vt:lpstr>
      <vt:lpstr>Samverkan med gemensam budget</vt:lpstr>
      <vt:lpstr>Bakgrund</vt:lpstr>
      <vt:lpstr>Studien</vt:lpstr>
      <vt:lpstr>Tre nedslag i analysen</vt:lpstr>
      <vt:lpstr>Preliminär diskussion och slutsatser</vt:lpstr>
      <vt:lpstr>Frågor?</vt:lpstr>
      <vt:lpstr> Styrning och ledning med dialog</vt:lpstr>
      <vt:lpstr>Syfte och kontext</vt:lpstr>
      <vt:lpstr>Styrning i, av och med dialog</vt:lpstr>
      <vt:lpstr>Styrning i dialog</vt:lpstr>
      <vt:lpstr>Styrning med dialog: autonomi och beroende</vt:lpstr>
      <vt:lpstr>PowerPoint Presentation</vt:lpstr>
      <vt:lpstr>Vad kan vi lära oss?</vt:lpstr>
      <vt:lpstr>Vad kan vi lära oss?</vt:lpstr>
      <vt:lpstr>Frågor? kim.eriksson@lnu.se   anneli.hayren@nck.uu.se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Anders Eriksson</dc:creator>
  <dc:description/>
  <cp:lastModifiedBy>Fredrik Svärdsten Nymans</cp:lastModifiedBy>
  <cp:revision>88</cp:revision>
  <cp:lastPrinted>2011-11-25T12:59:20Z</cp:lastPrinted>
  <dcterms:created xsi:type="dcterms:W3CDTF">2011-11-14T09:42:56Z</dcterms:created>
  <dcterms:modified xsi:type="dcterms:W3CDTF">2025-01-20T10:40:36Z</dcterms:modified>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MClips">
    <vt:r8>1</vt:r8>
  </property>
  <property fmtid="{D5CDD505-2E9C-101B-9397-08002B2CF9AE}" pid="3" name="Notes">
    <vt:r8>11</vt:r8>
  </property>
  <property fmtid="{D5CDD505-2E9C-101B-9397-08002B2CF9AE}" pid="4" name="PresentationFormat">
    <vt:lpwstr>Bildspel på skärmen (16:9)</vt:lpwstr>
  </property>
  <property fmtid="{D5CDD505-2E9C-101B-9397-08002B2CF9AE}" pid="5" name="Slides">
    <vt:r8>25</vt:r8>
  </property>
</Properties>
</file>